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25AB-FC7E-4A95-9EFC-7D14F4B10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11B2C-9516-4845-BEA4-D1CB77061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5917E-23D2-4782-8CA3-2A4257CAA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2A92A-DD61-4DEC-AE45-FF14D3D68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BCD9B-2EBE-4F5D-9C89-EC1609D0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04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0591-10D9-4518-8AF7-FF6836D57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4CC4-14EE-4F72-906D-37AE1D662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3574A-D584-44D4-A664-5518C5CE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217DF-71F2-4F57-BA7A-4385E4482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36A7B-FBD5-4D1A-9705-E4407CFF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85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9024-0698-44D3-9F78-9BAF34C1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BB0E2-A156-4EFD-9932-401AFAC6F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211FD-583A-4C69-AF15-595AF1A82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4F07C-B461-47DE-8EC0-CE24B313A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EFEA9-26C1-41CF-85F8-0FC1731A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14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12F8-863C-4A24-9EE6-ECAEF324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6D992-80EB-4BCD-9D3D-C76C610AA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94BFC-EBEB-4001-ACF2-55FE92A64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1A07C-DA7E-4F7A-BF42-9D9FF9533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844C4-46F4-42CF-B844-38FD3D74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05DFC-2010-4EE2-A035-F7A20ED6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50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B199B-CAEC-4C57-9BCD-468D22E7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8EC39-2F7E-4A7D-B2BB-8AD485A1F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EF433-CDD2-4336-A4BD-3B68EE2EA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BCAE85-C4A1-486A-AEEC-A834BE2D3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04385-2061-4377-9717-AC95C594F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10A7E9-27EF-4CA3-AEFD-5AECDF1B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770CB3-B59E-429D-BED3-D0BC231B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4899FE-2915-494E-96B8-F717924C6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43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BBFE6-645B-41BC-98CA-B99E7136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205C09-76BD-4851-A593-EAA39B407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E73F0-96B4-4C87-B30D-27C856338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463741-B9CC-4FE4-8B7F-08E6C3AD1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69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DE191E-68F1-42AE-B3D3-2173A280D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06649B-12EE-4F62-A13D-EBD1EA4C7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1FD02-198C-4117-8AF1-DC6609446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55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E551-3FF2-404C-90D9-3074EADDC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0C56F-B6A7-41F1-8CFA-E15D05A66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3EF73-B021-443F-8061-951DED199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A10AB-DB48-4B61-9EA3-8BA12A38E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A5E51-1399-4250-80BD-FB3F3FD3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3EB27-BA7D-4A64-BAE7-6A483FF0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56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F329-876E-4B4B-A6ED-84C8EEC8B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CC9E7B-927B-42D3-9C09-3DB1AC403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2295F-D9D6-4A6D-AE8C-C7DC9AAA96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FE511-124C-4579-8093-9C146FBE5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6D848-C1BE-4FA6-8614-E75B1236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B4C8-F8A6-454F-94F1-B0F2DCE92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20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2C2F3-021D-4209-96E9-C4B291E1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80BD3-833D-43D8-B196-601EC200E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0BDFC-11A5-4E3F-A327-BA94285B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C25BE-13F5-43B4-864A-0694D25C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9F526-EFCA-452E-9469-AD0BD4DA9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80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3839BD-7645-4A68-8E0A-604D81031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D93BFA-27FB-4B0C-8634-C7FD3E388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C7971-7D10-457C-BB32-6DA7E4967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7185E-A2AA-487D-9463-34F0A4DD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34641-2DC5-4478-B87E-A0A941EDC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3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C9414F-07B4-442B-A2CC-0A8CEE8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538B2-E06B-4585-ABB9-D38291B46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EA395-7CDA-44E8-B5CD-3E8F156AF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41CD4-47EA-4EEA-A1AB-A6F11D7C2277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52DEB-D9E3-4679-943D-A80F16FB6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88483-4288-4555-B4AE-E415275BB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DEF75-BB0A-45A0-82B2-8C60A5C96C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9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32" name="Picture 8" descr="Premium Photo | Toy bucket and spade on the beach stones close up">
            <a:extLst>
              <a:ext uri="{FF2B5EF4-FFF2-40B4-BE49-F238E27FC236}">
                <a16:creationId xmlns:a16="http://schemas.microsoft.com/office/drawing/2014/main" id="{F45B2B02-F75B-46D3-A45D-2B92D79D4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3" r="-2" b="2302"/>
          <a:stretch/>
        </p:blipFill>
        <p:spPr bwMode="auto">
          <a:xfrm>
            <a:off x="207206" y="434184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est Summer Pictures [HD] | Download Free Images on Unsplash">
            <a:extLst>
              <a:ext uri="{FF2B5EF4-FFF2-40B4-BE49-F238E27FC236}">
                <a16:creationId xmlns:a16="http://schemas.microsoft.com/office/drawing/2014/main" id="{19153EEA-DA5B-49BE-8173-0685551D6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r="11362"/>
          <a:stretch/>
        </p:blipFill>
        <p:spPr bwMode="auto">
          <a:xfrm>
            <a:off x="6203840" y="434184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5+ Best End of Summer Quotes - Beautiful Quotes About the Last Days of  Summer">
            <a:extLst>
              <a:ext uri="{FF2B5EF4-FFF2-40B4-BE49-F238E27FC236}">
                <a16:creationId xmlns:a16="http://schemas.microsoft.com/office/drawing/2014/main" id="{84385941-E505-4BD6-9216-C48F77551E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7" r="-2" b="37523"/>
          <a:stretch/>
        </p:blipFill>
        <p:spPr bwMode="auto">
          <a:xfrm>
            <a:off x="207206" y="3773325"/>
            <a:ext cx="5804105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owing Sunflowers: How To Add Sunflowers To The Garden">
            <a:extLst>
              <a:ext uri="{FF2B5EF4-FFF2-40B4-BE49-F238E27FC236}">
                <a16:creationId xmlns:a16="http://schemas.microsoft.com/office/drawing/2014/main" id="{808858A8-2CD0-4BAF-ABC1-32598262CE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5" r="2" b="16806"/>
          <a:stretch/>
        </p:blipFill>
        <p:spPr bwMode="auto">
          <a:xfrm>
            <a:off x="6203839" y="3773325"/>
            <a:ext cx="5797883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601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2" name="Picture 6" descr="Why have there been so few acorns this Seed Gathering Season? - The Tree  Council">
            <a:extLst>
              <a:ext uri="{FF2B5EF4-FFF2-40B4-BE49-F238E27FC236}">
                <a16:creationId xmlns:a16="http://schemas.microsoft.com/office/drawing/2014/main" id="{6284BD7B-973F-4CAE-B13D-44BD06811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7" b="-1"/>
          <a:stretch/>
        </p:blipFill>
        <p:spPr bwMode="auto">
          <a:xfrm>
            <a:off x="215673" y="400317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t's time to get collecting as conker season is here - Scunthorpe Telegraph">
            <a:extLst>
              <a:ext uri="{FF2B5EF4-FFF2-40B4-BE49-F238E27FC236}">
                <a16:creationId xmlns:a16="http://schemas.microsoft.com/office/drawing/2014/main" id="{F2C6EE65-5174-468C-8945-6C4B6219E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4" r="2" b="20166"/>
          <a:stretch/>
        </p:blipFill>
        <p:spPr bwMode="auto">
          <a:xfrm>
            <a:off x="6212307" y="4003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he top 10 wettest places on earth | escape.com.au">
            <a:extLst>
              <a:ext uri="{FF2B5EF4-FFF2-40B4-BE49-F238E27FC236}">
                <a16:creationId xmlns:a16="http://schemas.microsoft.com/office/drawing/2014/main" id="{34AB2364-8A18-4F7F-9C30-5EE2A82DA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5" r="-2" b="-2"/>
          <a:stretch/>
        </p:blipFill>
        <p:spPr bwMode="auto">
          <a:xfrm>
            <a:off x="215673" y="3739458"/>
            <a:ext cx="5804105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utumn Leaf Uses And Disposal: How To Get Rid Of Fallen Leaves In Autumn">
            <a:extLst>
              <a:ext uri="{FF2B5EF4-FFF2-40B4-BE49-F238E27FC236}">
                <a16:creationId xmlns:a16="http://schemas.microsoft.com/office/drawing/2014/main" id="{00A85712-9125-4543-8CFF-905D5D078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7" r="2" b="19134"/>
          <a:stretch/>
        </p:blipFill>
        <p:spPr bwMode="auto">
          <a:xfrm>
            <a:off x="6212306" y="3739458"/>
            <a:ext cx="5797883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22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84" name="Picture 12" descr="Children Hat Scarf Gloves Set Warm Autumn Winter Fashion Kids Baby War –  Mins Home">
            <a:extLst>
              <a:ext uri="{FF2B5EF4-FFF2-40B4-BE49-F238E27FC236}">
                <a16:creationId xmlns:a16="http://schemas.microsoft.com/office/drawing/2014/main" id="{B1099FE2-D217-4D9B-B121-7A48B23E1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1" r="-2" b="20215"/>
          <a:stretch/>
        </p:blipFill>
        <p:spPr bwMode="auto">
          <a:xfrm>
            <a:off x="208486" y="413973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The History Of The Snowman Explained - Grunge">
            <a:extLst>
              <a:ext uri="{FF2B5EF4-FFF2-40B4-BE49-F238E27FC236}">
                <a16:creationId xmlns:a16="http://schemas.microsoft.com/office/drawing/2014/main" id="{E98762C6-8039-45A8-8C4F-28CC8A8646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" r="2" b="2626"/>
          <a:stretch/>
        </p:blipFill>
        <p:spPr bwMode="auto">
          <a:xfrm>
            <a:off x="6205120" y="413973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Best Real Christmas Tree Guide | Homebase | Homebase">
            <a:extLst>
              <a:ext uri="{FF2B5EF4-FFF2-40B4-BE49-F238E27FC236}">
                <a16:creationId xmlns:a16="http://schemas.microsoft.com/office/drawing/2014/main" id="{8692E159-5130-4F9F-828D-4B021F0B4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3" r="-2" b="15944"/>
          <a:stretch/>
        </p:blipFill>
        <p:spPr bwMode="auto">
          <a:xfrm>
            <a:off x="208486" y="3753114"/>
            <a:ext cx="5804105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now in Yorkshire: Live updates on snow, ice, and traffic disruption |  Yorkshire Post">
            <a:extLst>
              <a:ext uri="{FF2B5EF4-FFF2-40B4-BE49-F238E27FC236}">
                <a16:creationId xmlns:a16="http://schemas.microsoft.com/office/drawing/2014/main" id="{7B879E5F-0CDF-430E-85C3-AB0226290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7640"/>
          <a:stretch/>
        </p:blipFill>
        <p:spPr bwMode="auto">
          <a:xfrm>
            <a:off x="6205119" y="3753114"/>
            <a:ext cx="5797883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Do You Want To Build a Snowman? Physics Can Help | Science| Smithsonian  Magazine">
            <a:extLst>
              <a:ext uri="{FF2B5EF4-FFF2-40B4-BE49-F238E27FC236}">
                <a16:creationId xmlns:a16="http://schemas.microsoft.com/office/drawing/2014/main" id="{F81C8115-2BC2-4693-A68C-C86974F752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11084"/>
            <a:ext cx="170315" cy="17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8" descr="Do You Want To Build a Snowman? Physics Can Help | Science| Smithsonian  Magazine">
            <a:extLst>
              <a:ext uri="{FF2B5EF4-FFF2-40B4-BE49-F238E27FC236}">
                <a16:creationId xmlns:a16="http://schemas.microsoft.com/office/drawing/2014/main" id="{8BD97D00-A67E-47A2-92BF-41CDFF40B9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19880"/>
            <a:ext cx="261520" cy="26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24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6" name="Picture 8" descr="Celebrate cherry blossom season by planting a cherry tree of your own | The  Independent">
            <a:extLst>
              <a:ext uri="{FF2B5EF4-FFF2-40B4-BE49-F238E27FC236}">
                <a16:creationId xmlns:a16="http://schemas.microsoft.com/office/drawing/2014/main" id="{37FE5E3D-B206-4D27-A9A3-9BE4A38C9D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9" r="-2" b="15316"/>
          <a:stretch/>
        </p:blipFill>
        <p:spPr bwMode="auto">
          <a:xfrm>
            <a:off x="181806" y="425717"/>
            <a:ext cx="5804105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ost Popular Lambs in the World - TasteAtlas">
            <a:extLst>
              <a:ext uri="{FF2B5EF4-FFF2-40B4-BE49-F238E27FC236}">
                <a16:creationId xmlns:a16="http://schemas.microsoft.com/office/drawing/2014/main" id="{59BC7992-21F8-4BBA-9A79-C014F16F4F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0" b="14353"/>
          <a:stretch/>
        </p:blipFill>
        <p:spPr bwMode="auto">
          <a:xfrm>
            <a:off x="6178440" y="4257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HICK (noun) definition and synonyms | Macmillan Dictionary">
            <a:extLst>
              <a:ext uri="{FF2B5EF4-FFF2-40B4-BE49-F238E27FC236}">
                <a16:creationId xmlns:a16="http://schemas.microsoft.com/office/drawing/2014/main" id="{BB31B847-A0CA-4F31-91EC-CA19ED8E4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" r="-2" b="7642"/>
          <a:stretch/>
        </p:blipFill>
        <p:spPr bwMode="auto">
          <a:xfrm>
            <a:off x="181806" y="3764858"/>
            <a:ext cx="5804105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Mix Tulips with Daffodils - World of Flowering Plants">
            <a:extLst>
              <a:ext uri="{FF2B5EF4-FFF2-40B4-BE49-F238E27FC236}">
                <a16:creationId xmlns:a16="http://schemas.microsoft.com/office/drawing/2014/main" id="{F2CC5B96-F4A7-4BE7-9402-3A0B9BF57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1" r="2" b="24180"/>
          <a:stretch/>
        </p:blipFill>
        <p:spPr bwMode="auto">
          <a:xfrm>
            <a:off x="6178439" y="3764858"/>
            <a:ext cx="5797883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505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3</cp:revision>
  <dcterms:created xsi:type="dcterms:W3CDTF">2022-05-13T10:29:19Z</dcterms:created>
  <dcterms:modified xsi:type="dcterms:W3CDTF">2022-05-24T16:11:03Z</dcterms:modified>
</cp:coreProperties>
</file>