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61" r:id="rId4"/>
    <p:sldId id="267" r:id="rId5"/>
    <p:sldId id="264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3095E-E62A-405A-A112-FD4E297EF9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B7218-E153-41C5-824D-3651E79A6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10B2E-1B37-405E-9FBF-ADCDB1EB6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25/05/2022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19CCD-7C44-43BD-97A0-E5345D534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9F41B-5C1A-45D0-9E24-F09EF3FE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35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B664F-60A0-42F0-96A8-83F662F0A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11C7F-60A9-46BE-94A6-AD05928C2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CD161-E518-46FC-90C5-2CAAC8901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25/05/2022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F1DAE-B163-4787-9872-60455AB5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F5377-D190-4F4B-8E13-A5F086AED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386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2E848-B895-401A-BE36-5E47B131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85C5E0-49EF-495D-B795-E09FB6F71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5EDD7-19BC-4FA3-B667-2DCBB46CB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25/05/2022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965E6-9423-47C9-B06A-2A5605ECE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7AE2-296E-4F4C-8B34-C8F8E5EFE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616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65C45-682D-4241-9F88-9FDD6B795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FE816-C1C4-431E-B98C-B194767A4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0BCAA4-074F-400E-A708-F021C906C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1FA6F8-35CD-4032-BE35-6B3E4697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25/05/2022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7054A5-E4C3-49C6-A3B4-2390BE037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E8BF79-9ADF-4203-86C2-E4E1A906D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186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CB9D8-B97F-4E7D-B896-784FB9CC2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B5276-2354-47A9-ABB9-5BA0FF86D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6CBA07-7478-4EFC-AF68-BEDE8D358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50E2B0-E277-4C29-B5E3-91228E1311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3FAAF5-381E-4C50-A13E-01BAC79503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3CAE65-57EC-4912-A238-71C017734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25/05/2022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A09E80-2BF2-49BC-A61B-EB4591D53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CC08BF-A25A-4961-B699-34EECA884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910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06486-48F4-4EC6-B2C5-2A53DA72E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F6502E-671A-4D99-AE3B-CC29EBBD5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25/05/2022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915CF-BC82-482C-AF32-BC100A9F1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39465E-0F9C-4791-AB5A-9576C34B0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37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3C9058-502A-4166-BF7A-C1784E6E1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25/05/2022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2EBAE3-2606-4DA5-8C8F-1EC63E57E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C30E4-62DB-4D4F-9D42-01CF73B2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8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1CBE3-241C-489A-AA93-52184B627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C75BC-CCB9-46EB-916F-E0DEB3D79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37209-449C-44DE-8731-D51761F861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647F1-0FEB-472F-930E-79FD52D07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25/05/2022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BF21CA-5DF7-4E7C-8023-D66E198A8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6F6B09-0C5D-4FCC-A724-881687471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19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379D3-5C05-4683-BCCF-880DFA8F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FC6C2E-28D3-447F-AF24-15C84F5029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0AA06-DA0B-445F-8390-41F1921AC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8D757-0FDA-4E94-8B59-95A4410EA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25/05/2022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26B802-AD5B-4629-AD33-B15228F14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614F5-0DFE-4E71-8E3E-2120D7764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584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CA7A0-C3BD-49BB-B7D9-0A173A5E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0C4EC3-0D39-4D61-A009-7319EE4FB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E1537-48D8-4D40-A64E-46E3BD246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25/05/2022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541DF-9831-439E-ACEC-13EA7621D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6ACDE-85E2-4611-9CD7-0353DE85D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66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4DFCDC-A781-4D1B-B3DA-D26BD6850F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122394-F1EF-44EB-BA6B-CC0E0FA741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D09A5-A49E-40B2-9D5B-302B5BDB3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25/05/2022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1548C-8332-48C1-A688-354589E0B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9AB5E-08A2-4BB7-88ED-1C6D5B166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780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9AB229-7A92-428F-910E-790FD770C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C05D4-B204-4C9C-830D-2BD7E824E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ECD79-1155-4B2D-91B1-AAA2DC7DB0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2D598-86CA-4899-A3D5-CB42C8908920}" type="datetimeFigureOut">
              <a:rPr lang="en-GB" smtClean="0"/>
              <a:pPr/>
              <a:t>25/05/2022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483E4-315D-43EB-931E-88B05CD546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94C6B-2E2B-46E1-886C-FF27829EF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81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obat-ind2906.blogspot.com/2017/08/balancing-act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outdoor&#10;&#10;Description automatically generated">
            <a:extLst>
              <a:ext uri="{FF2B5EF4-FFF2-40B4-BE49-F238E27FC236}">
                <a16:creationId xmlns:a16="http://schemas.microsoft.com/office/drawing/2014/main" id="{7C12CF55-4257-D9D8-7F90-C79ABB0279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6690"/>
          <a:stretch/>
        </p:blipFill>
        <p:spPr>
          <a:xfrm>
            <a:off x="1535" y="10"/>
            <a:ext cx="12188930" cy="68579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67BB02-01CB-3DF8-A900-B20EBE7B9C64}"/>
              </a:ext>
            </a:extLst>
          </p:cNvPr>
          <p:cNvSpPr txBox="1"/>
          <p:nvPr/>
        </p:nvSpPr>
        <p:spPr>
          <a:xfrm>
            <a:off x="4351867" y="3167887"/>
            <a:ext cx="3488267" cy="10177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Welcome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9DB047-AEAB-428F-7A8B-3EFBEEF99191}"/>
              </a:ext>
            </a:extLst>
          </p:cNvPr>
          <p:cNvSpPr txBox="1"/>
          <p:nvPr/>
        </p:nvSpPr>
        <p:spPr>
          <a:xfrm>
            <a:off x="9748859" y="6657945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s://sobat-ind2906.blogspot.com/2017/08/balancing-act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543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picture containing outdoor, sky, valley, canyon&#10;&#10;Description automatically generated">
            <a:extLst>
              <a:ext uri="{FF2B5EF4-FFF2-40B4-BE49-F238E27FC236}">
                <a16:creationId xmlns:a16="http://schemas.microsoft.com/office/drawing/2014/main" id="{F833C2A3-65CF-F975-19D1-6F4E9EA3BF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327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picture containing person, athletic game, sport, ball&#10;&#10;Description automatically generated">
            <a:extLst>
              <a:ext uri="{FF2B5EF4-FFF2-40B4-BE49-F238E27FC236}">
                <a16:creationId xmlns:a16="http://schemas.microsoft.com/office/drawing/2014/main" id="{B36C881C-332A-65F7-E1C0-3D7FB723C2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131" y="457200"/>
            <a:ext cx="476973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33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erson jumping over a bar&#10;&#10;Description automatically generated with low confidence">
            <a:extLst>
              <a:ext uri="{FF2B5EF4-FFF2-40B4-BE49-F238E27FC236}">
                <a16:creationId xmlns:a16="http://schemas.microsoft.com/office/drawing/2014/main" id="{96A82269-FA83-AD2B-171B-BA0EC07656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842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ree, outdoor&#10;&#10;Description automatically generated">
            <a:extLst>
              <a:ext uri="{FF2B5EF4-FFF2-40B4-BE49-F238E27FC236}">
                <a16:creationId xmlns:a16="http://schemas.microsoft.com/office/drawing/2014/main" id="{0EBE1C7A-073C-A23F-A893-25A81BE633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2" b="1294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216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19580-08CB-43DF-DDBA-D5C005529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person sitting on a bench&#10;&#10;Description automatically generated with low confidence">
            <a:extLst>
              <a:ext uri="{FF2B5EF4-FFF2-40B4-BE49-F238E27FC236}">
                <a16:creationId xmlns:a16="http://schemas.microsoft.com/office/drawing/2014/main" id="{EF688A23-D554-51FC-16B1-C4ADD06C1C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3434" y="-1076647"/>
            <a:ext cx="12695434" cy="7934647"/>
          </a:xfrm>
        </p:spPr>
      </p:pic>
    </p:spTree>
    <p:extLst>
      <p:ext uri="{BB962C8B-B14F-4D97-AF65-F5344CB8AC3E}">
        <p14:creationId xmlns:p14="http://schemas.microsoft.com/office/powerpoint/2010/main" val="1152936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1476</TotalTime>
  <Words>11</Words>
  <Application>Microsoft Office PowerPoint</Application>
  <PresentationFormat>Widescreen</PresentationFormat>
  <Paragraphs>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Hilary Homer</cp:lastModifiedBy>
  <cp:revision>17</cp:revision>
  <dcterms:created xsi:type="dcterms:W3CDTF">2017-06-27T17:58:57Z</dcterms:created>
  <dcterms:modified xsi:type="dcterms:W3CDTF">2022-05-25T18:27:33Z</dcterms:modified>
</cp:coreProperties>
</file>