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87" r:id="rId6"/>
    <p:sldId id="267" r:id="rId7"/>
    <p:sldId id="272" r:id="rId8"/>
    <p:sldId id="280" r:id="rId9"/>
    <p:sldId id="281" r:id="rId10"/>
    <p:sldId id="283" r:id="rId11"/>
    <p:sldId id="288" r:id="rId12"/>
    <p:sldId id="284" r:id="rId13"/>
    <p:sldId id="285" r:id="rId14"/>
    <p:sldId id="286" r:id="rId15"/>
    <p:sldId id="289" r:id="rId16"/>
    <p:sldId id="290" r:id="rId17"/>
    <p:sldId id="291" r:id="rId18"/>
    <p:sldId id="29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E335-4A79-44D5-A77F-5F78AFE63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310EF-04B9-4DD8-9335-8FC83734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1F802-D360-4552-80EA-E707395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7F811-7B4A-452C-B474-3D89A6C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EA596-799D-4A36-85B5-D5405D1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7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712D-9222-4A49-A7EE-172EB816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C1609-1542-40F3-9F00-32D3B2F7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F33AD-A44C-4D0B-9A08-3DEEA6C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C2B8B-3480-4EF7-9DF8-638F69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AE89-E1D7-43FE-98C2-1567AC1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6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8B40-6028-413D-8093-5DD1A1F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3E10E-34AC-4118-92E9-F755C950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6B0C2-02C5-4D3E-B14A-67077539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43E2E-25E3-4C0A-9CB3-862C244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5A754-04B4-438A-B28C-4796B91E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85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34362-91EF-496B-B1B6-BF8D3568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B7899-60C5-4CE4-87BE-1ED3695FA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DF460-B412-4C4B-BA0A-0C58C1CC6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9ECDA-6BAC-442D-AAEF-D27317FA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328C9-3D06-4F31-A505-908813A5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48E75-17F3-4BB6-97CE-7C373DE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28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6A0AF-85F3-4D95-B2D7-2B411D6B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14F8F-83EF-4675-AA80-7911468B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C343C-5967-4B26-8004-CF11FE86D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E97148-2FC2-47BB-9659-C6E2B23C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DEB2E-69A0-4622-B08F-2D34C1313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959A52-09FF-4523-9527-71BFAB9C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2AEC31-6CD0-46C8-963F-4AE83DFB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344A8-8B78-4204-AC31-2AD5740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3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0ADC-AC4B-4415-8C27-441DD56D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8C39B8-540C-47D4-BECD-294CC72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03D03-489D-4BAA-8D9E-D4E7AC65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8827C7-0A61-4215-A8D3-F30B01F6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9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85FFA4-4225-47E7-93C3-D06EF773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F6176D-4316-49EC-9396-2D6592C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E0D03-58DF-43B2-848C-B9627619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42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58DC-598E-44EB-8A5E-B2997454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091BD-AEED-4B94-A8DB-CEDB1A27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7E706-F076-4C93-8C88-1AEB0DA1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8EDA2-91A5-45D8-9423-0F0953CF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B5F6E-CB6A-42F2-A389-5E14F706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90D97-C4A4-4BF1-B35F-9E24980B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39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66BD0-1954-4BA3-9143-9F289DB8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F6CC02-D548-4A83-9783-0BEEFB2DF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78344-7C8D-4712-B4F9-23BDB099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DEBF3-6D3E-4D04-AA81-C2497BD8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E003F-F63C-4737-91C6-704A84CE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38CD2-18CD-4929-9200-A1A5E6A2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24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428A1-3A06-4E55-B787-B9638A3C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869F3-4601-44D3-BEA4-A7FA83745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AACF-D2F2-4F1A-B436-2A75D2E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EE5CF-3D17-41CE-9464-88D7043C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CE1A5-09EC-4AE6-A0C9-1D76FD35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30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9FCAA4-F81B-4F02-884F-DB0DF8C0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55EE5-191B-4237-A9AB-DE6538253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549B4-DFF5-41F9-92DD-AB558A4E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4D9EC-42FC-44D3-A71A-F90D541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669E1-2436-4478-8173-633610A0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4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CBAFBB-CAD0-4AAB-931C-B3FD7443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1B587-5B7F-4AE7-813D-7C3D03F7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F61A9-8D0F-4E58-860B-22546858C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0829-9337-489B-9105-D0EB21EFC652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5203D-C42C-4778-9FF1-91CC52A8B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D8932-67D1-410C-AB1B-FA3F576B6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57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cid:image003.jpg@01D84809.5559BE80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F22CD-566B-4A17-B401-8138B3345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r>
              <a:rPr lang="en-GB" sz="16600" b="1" dirty="0">
                <a:solidFill>
                  <a:srgbClr val="FF000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65907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lag of Canada">
            <a:extLst>
              <a:ext uri="{FF2B5EF4-FFF2-40B4-BE49-F238E27FC236}">
                <a16:creationId xmlns:a16="http://schemas.microsoft.com/office/drawing/2014/main" id="{E92DF786-A626-40F3-A5EE-89F862B47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0900" y="643466"/>
            <a:ext cx="8356601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13F495-ADD9-4F91-8D09-34C057CFF177}"/>
              </a:ext>
            </a:extLst>
          </p:cNvPr>
          <p:cNvSpPr txBox="1"/>
          <p:nvPr/>
        </p:nvSpPr>
        <p:spPr>
          <a:xfrm>
            <a:off x="9618133" y="5383536"/>
            <a:ext cx="2167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Canada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40773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lag of Ghana">
            <a:extLst>
              <a:ext uri="{FF2B5EF4-FFF2-40B4-BE49-F238E27FC236}">
                <a16:creationId xmlns:a16="http://schemas.microsoft.com/office/drawing/2014/main" id="{CA3DA947-6513-459E-A1B6-CCEAE9FBE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2367" y="643466"/>
            <a:ext cx="8356601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DECC26-B31F-47DB-91CD-78951C13202C}"/>
              </a:ext>
            </a:extLst>
          </p:cNvPr>
          <p:cNvSpPr txBox="1"/>
          <p:nvPr/>
        </p:nvSpPr>
        <p:spPr>
          <a:xfrm>
            <a:off x="9601200" y="5383536"/>
            <a:ext cx="18584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/>
              <a:t>Ghana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55551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lag of Pakistan">
            <a:extLst>
              <a:ext uri="{FF2B5EF4-FFF2-40B4-BE49-F238E27FC236}">
                <a16:creationId xmlns:a16="http://schemas.microsoft.com/office/drawing/2014/main" id="{64730987-3C49-40A1-B6B4-040D31F5F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767" y="643466"/>
            <a:ext cx="8356601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E3500D-DB56-4688-BB16-8AB621C1DC73}"/>
              </a:ext>
            </a:extLst>
          </p:cNvPr>
          <p:cNvSpPr txBox="1"/>
          <p:nvPr/>
        </p:nvSpPr>
        <p:spPr>
          <a:xfrm>
            <a:off x="9389533" y="5383536"/>
            <a:ext cx="22902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/>
              <a:t>Pakistan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407033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E3500D-DB56-4688-BB16-8AB621C1DC73}"/>
              </a:ext>
            </a:extLst>
          </p:cNvPr>
          <p:cNvSpPr txBox="1"/>
          <p:nvPr/>
        </p:nvSpPr>
        <p:spPr>
          <a:xfrm>
            <a:off x="9389533" y="5383536"/>
            <a:ext cx="17356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/>
              <a:t>Wales</a:t>
            </a:r>
            <a:endParaRPr lang="en-GB" sz="4800" dirty="0"/>
          </a:p>
        </p:txBody>
      </p:sp>
      <p:pic>
        <p:nvPicPr>
          <p:cNvPr id="4" name="Picture 2" descr="Flag of Wales">
            <a:extLst>
              <a:ext uri="{FF2B5EF4-FFF2-40B4-BE49-F238E27FC236}">
                <a16:creationId xmlns:a16="http://schemas.microsoft.com/office/drawing/2014/main" id="{D29E3964-013A-49C9-8709-CC8278D18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0832" y="643466"/>
            <a:ext cx="8356601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30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lag of Sri Lanka">
            <a:extLst>
              <a:ext uri="{FF2B5EF4-FFF2-40B4-BE49-F238E27FC236}">
                <a16:creationId xmlns:a16="http://schemas.microsoft.com/office/drawing/2014/main" id="{0F13552E-092D-406E-AD37-2F74D5093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4700" y="643466"/>
            <a:ext cx="8356601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BB9E78-C03C-4D21-91DA-5F06185CBDE2}"/>
              </a:ext>
            </a:extLst>
          </p:cNvPr>
          <p:cNvSpPr txBox="1"/>
          <p:nvPr/>
        </p:nvSpPr>
        <p:spPr>
          <a:xfrm>
            <a:off x="9533468" y="5383536"/>
            <a:ext cx="2412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/>
              <a:t>Sri Lanka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405013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76022D1D-5848-47EC-89D9-ABF5EAD1E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286" y="0"/>
            <a:ext cx="96414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292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D2051AC1-1A08-485E-92F5-A06930583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8625"/>
            <a:ext cx="11430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833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5363AC8F-7F0F-4EB7-83E5-0D0C93242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3" y="0"/>
            <a:ext cx="10290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903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erson, sport, judo&#10;&#10;Description automatically generated">
            <a:extLst>
              <a:ext uri="{FF2B5EF4-FFF2-40B4-BE49-F238E27FC236}">
                <a16:creationId xmlns:a16="http://schemas.microsoft.com/office/drawing/2014/main" id="{72D49809-65C9-4285-B8AC-F74FE25167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7699" r="-1" b="5834"/>
          <a:stretch/>
        </p:blipFill>
        <p:spPr>
          <a:xfrm>
            <a:off x="861567" y="557170"/>
            <a:ext cx="10468866" cy="574366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024521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ee the source image">
            <a:extLst>
              <a:ext uri="{FF2B5EF4-FFF2-40B4-BE49-F238E27FC236}">
                <a16:creationId xmlns:a16="http://schemas.microsoft.com/office/drawing/2014/main" id="{99C0FF70-062C-4B3F-BF67-50DAD09AA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756" y="927000"/>
            <a:ext cx="7498489" cy="50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641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outdoor, athletic game, sport&#10;&#10;Description automatically generated">
            <a:extLst>
              <a:ext uri="{FF2B5EF4-FFF2-40B4-BE49-F238E27FC236}">
                <a16:creationId xmlns:a16="http://schemas.microsoft.com/office/drawing/2014/main" id="{F71D0FD7-F68E-4EAD-8265-114D4172CE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-1"/>
          <a:stretch/>
        </p:blipFill>
        <p:spPr>
          <a:xfrm>
            <a:off x="861567" y="484632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61925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ee the source image">
            <a:extLst>
              <a:ext uri="{FF2B5EF4-FFF2-40B4-BE49-F238E27FC236}">
                <a16:creationId xmlns:a16="http://schemas.microsoft.com/office/drawing/2014/main" id="{42557F94-08D5-4837-B0EF-B45228066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66"/>
          <a:stretch/>
        </p:blipFill>
        <p:spPr bwMode="auto">
          <a:xfrm>
            <a:off x="2778570" y="459000"/>
            <a:ext cx="6634860" cy="59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900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person, sport, athletic game&#10;&#10;Description automatically generated">
            <a:extLst>
              <a:ext uri="{FF2B5EF4-FFF2-40B4-BE49-F238E27FC236}">
                <a16:creationId xmlns:a16="http://schemas.microsoft.com/office/drawing/2014/main" id="{41717E26-9BB8-46E1-B72D-F4811B8E88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76" r="-1" b="6852"/>
          <a:stretch/>
        </p:blipFill>
        <p:spPr>
          <a:xfrm>
            <a:off x="861567" y="484632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56919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pool&#10;&#10;Description automatically generated with medium confidence">
            <a:extLst>
              <a:ext uri="{FF2B5EF4-FFF2-40B4-BE49-F238E27FC236}">
                <a16:creationId xmlns:a16="http://schemas.microsoft.com/office/drawing/2014/main" id="{A8AA0A88-5E04-4039-B3FE-2A69783162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422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e the source image">
            <a:extLst>
              <a:ext uri="{FF2B5EF4-FFF2-40B4-BE49-F238E27FC236}">
                <a16:creationId xmlns:a16="http://schemas.microsoft.com/office/drawing/2014/main" id="{39977644-E144-4D23-A3A1-C3FCA2089AC2}"/>
              </a:ext>
            </a:extLst>
          </p:cNvPr>
          <p:cNvPicPr>
            <a:picLocks noChangeAspect="1"/>
          </p:cNvPicPr>
          <p:nvPr/>
        </p:nvPicPr>
        <p:blipFill rotWithShape="1"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5177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E6A703B1-9E70-4CB3-AC0F-2F1F73084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285" y="621000"/>
            <a:ext cx="8417431" cy="56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979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person, child&#10;&#10;Description automatically generated">
            <a:extLst>
              <a:ext uri="{FF2B5EF4-FFF2-40B4-BE49-F238E27FC236}">
                <a16:creationId xmlns:a16="http://schemas.microsoft.com/office/drawing/2014/main" id="{C33E8112-AE2E-4F39-9A24-A177A0FB41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69" r="1" b="324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155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7</Words>
  <Application>Microsoft Office PowerPoint</Application>
  <PresentationFormat>Widescreen</PresentationFormat>
  <Paragraphs>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9</cp:revision>
  <dcterms:created xsi:type="dcterms:W3CDTF">2020-07-09T13:12:05Z</dcterms:created>
  <dcterms:modified xsi:type="dcterms:W3CDTF">2022-04-27T13:37:49Z</dcterms:modified>
</cp:coreProperties>
</file>