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45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AFDF8-C441-4CFB-93EF-16CA516EB6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C951307-5E33-471F-9351-2C617610B4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97E8EBF-588B-45C8-B7AC-AF789CBFDEDC}"/>
              </a:ext>
            </a:extLst>
          </p:cNvPr>
          <p:cNvSpPr>
            <a:spLocks noGrp="1"/>
          </p:cNvSpPr>
          <p:nvPr>
            <p:ph type="dt" sz="half" idx="10"/>
          </p:nvPr>
        </p:nvSpPr>
        <p:spPr/>
        <p:txBody>
          <a:bodyPr/>
          <a:lstStyle/>
          <a:p>
            <a:fld id="{9EFCAF8C-B91F-49F4-90E2-0A440762F549}" type="datetimeFigureOut">
              <a:rPr lang="en-GB" smtClean="0"/>
              <a:t>03/05/2022</a:t>
            </a:fld>
            <a:endParaRPr lang="en-GB"/>
          </a:p>
        </p:txBody>
      </p:sp>
      <p:sp>
        <p:nvSpPr>
          <p:cNvPr id="5" name="Footer Placeholder 4">
            <a:extLst>
              <a:ext uri="{FF2B5EF4-FFF2-40B4-BE49-F238E27FC236}">
                <a16:creationId xmlns:a16="http://schemas.microsoft.com/office/drawing/2014/main" id="{4EFF8FA9-44CF-4BCA-9C57-277876C390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0FAE07-6138-4BB0-B620-C3BF7E6EAD19}"/>
              </a:ext>
            </a:extLst>
          </p:cNvPr>
          <p:cNvSpPr>
            <a:spLocks noGrp="1"/>
          </p:cNvSpPr>
          <p:nvPr>
            <p:ph type="sldNum" sz="quarter" idx="12"/>
          </p:nvPr>
        </p:nvSpPr>
        <p:spPr/>
        <p:txBody>
          <a:bodyPr/>
          <a:lstStyle/>
          <a:p>
            <a:fld id="{A1FA708C-F72E-4B26-B063-16805D262479}" type="slidenum">
              <a:rPr lang="en-GB" smtClean="0"/>
              <a:t>‹#›</a:t>
            </a:fld>
            <a:endParaRPr lang="en-GB"/>
          </a:p>
        </p:txBody>
      </p:sp>
    </p:spTree>
    <p:extLst>
      <p:ext uri="{BB962C8B-B14F-4D97-AF65-F5344CB8AC3E}">
        <p14:creationId xmlns:p14="http://schemas.microsoft.com/office/powerpoint/2010/main" val="2099981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1C79-5980-4549-B4D6-43C997F463B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0393C7E-C02A-4C05-9A7B-9C3543010A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A8BF5F-8351-43FB-9E13-ED0181BC2D8A}"/>
              </a:ext>
            </a:extLst>
          </p:cNvPr>
          <p:cNvSpPr>
            <a:spLocks noGrp="1"/>
          </p:cNvSpPr>
          <p:nvPr>
            <p:ph type="dt" sz="half" idx="10"/>
          </p:nvPr>
        </p:nvSpPr>
        <p:spPr/>
        <p:txBody>
          <a:bodyPr/>
          <a:lstStyle/>
          <a:p>
            <a:fld id="{9EFCAF8C-B91F-49F4-90E2-0A440762F549}" type="datetimeFigureOut">
              <a:rPr lang="en-GB" smtClean="0"/>
              <a:t>03/05/2022</a:t>
            </a:fld>
            <a:endParaRPr lang="en-GB"/>
          </a:p>
        </p:txBody>
      </p:sp>
      <p:sp>
        <p:nvSpPr>
          <p:cNvPr id="5" name="Footer Placeholder 4">
            <a:extLst>
              <a:ext uri="{FF2B5EF4-FFF2-40B4-BE49-F238E27FC236}">
                <a16:creationId xmlns:a16="http://schemas.microsoft.com/office/drawing/2014/main" id="{45FEF5D4-67FB-4590-AAB0-9F716109E7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AEE041-0A18-4D35-90DD-1D763E214E21}"/>
              </a:ext>
            </a:extLst>
          </p:cNvPr>
          <p:cNvSpPr>
            <a:spLocks noGrp="1"/>
          </p:cNvSpPr>
          <p:nvPr>
            <p:ph type="sldNum" sz="quarter" idx="12"/>
          </p:nvPr>
        </p:nvSpPr>
        <p:spPr/>
        <p:txBody>
          <a:bodyPr/>
          <a:lstStyle/>
          <a:p>
            <a:fld id="{A1FA708C-F72E-4B26-B063-16805D262479}" type="slidenum">
              <a:rPr lang="en-GB" smtClean="0"/>
              <a:t>‹#›</a:t>
            </a:fld>
            <a:endParaRPr lang="en-GB"/>
          </a:p>
        </p:txBody>
      </p:sp>
    </p:spTree>
    <p:extLst>
      <p:ext uri="{BB962C8B-B14F-4D97-AF65-F5344CB8AC3E}">
        <p14:creationId xmlns:p14="http://schemas.microsoft.com/office/powerpoint/2010/main" val="591658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8BD64-2EDE-4ACD-A318-37B452C5FB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F0F364D-3ADA-4F36-A13B-6346BDA8F2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B660A8-6282-4A68-B818-634180B18C32}"/>
              </a:ext>
            </a:extLst>
          </p:cNvPr>
          <p:cNvSpPr>
            <a:spLocks noGrp="1"/>
          </p:cNvSpPr>
          <p:nvPr>
            <p:ph type="dt" sz="half" idx="10"/>
          </p:nvPr>
        </p:nvSpPr>
        <p:spPr/>
        <p:txBody>
          <a:bodyPr/>
          <a:lstStyle/>
          <a:p>
            <a:fld id="{9EFCAF8C-B91F-49F4-90E2-0A440762F549}" type="datetimeFigureOut">
              <a:rPr lang="en-GB" smtClean="0"/>
              <a:t>03/05/2022</a:t>
            </a:fld>
            <a:endParaRPr lang="en-GB"/>
          </a:p>
        </p:txBody>
      </p:sp>
      <p:sp>
        <p:nvSpPr>
          <p:cNvPr id="5" name="Footer Placeholder 4">
            <a:extLst>
              <a:ext uri="{FF2B5EF4-FFF2-40B4-BE49-F238E27FC236}">
                <a16:creationId xmlns:a16="http://schemas.microsoft.com/office/drawing/2014/main" id="{7E274BE4-8B59-477A-8463-0E5EE3B8CC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0E5459-3D20-47F7-B3AC-6B04DCE16526}"/>
              </a:ext>
            </a:extLst>
          </p:cNvPr>
          <p:cNvSpPr>
            <a:spLocks noGrp="1"/>
          </p:cNvSpPr>
          <p:nvPr>
            <p:ph type="sldNum" sz="quarter" idx="12"/>
          </p:nvPr>
        </p:nvSpPr>
        <p:spPr/>
        <p:txBody>
          <a:bodyPr/>
          <a:lstStyle/>
          <a:p>
            <a:fld id="{A1FA708C-F72E-4B26-B063-16805D262479}" type="slidenum">
              <a:rPr lang="en-GB" smtClean="0"/>
              <a:t>‹#›</a:t>
            </a:fld>
            <a:endParaRPr lang="en-GB"/>
          </a:p>
        </p:txBody>
      </p:sp>
    </p:spTree>
    <p:extLst>
      <p:ext uri="{BB962C8B-B14F-4D97-AF65-F5344CB8AC3E}">
        <p14:creationId xmlns:p14="http://schemas.microsoft.com/office/powerpoint/2010/main" val="87167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3B004-42EC-4D1D-9A2D-322A35D99EC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E4A887E-AAB7-4B1C-BBB5-1D10BCCD63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A5676F4-A8D1-4B2E-90C0-63F77435E1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B97C82B-72FD-4F31-A8C2-178C6D1B8753}"/>
              </a:ext>
            </a:extLst>
          </p:cNvPr>
          <p:cNvSpPr>
            <a:spLocks noGrp="1"/>
          </p:cNvSpPr>
          <p:nvPr>
            <p:ph type="dt" sz="half" idx="10"/>
          </p:nvPr>
        </p:nvSpPr>
        <p:spPr/>
        <p:txBody>
          <a:bodyPr/>
          <a:lstStyle/>
          <a:p>
            <a:fld id="{9EFCAF8C-B91F-49F4-90E2-0A440762F549}" type="datetimeFigureOut">
              <a:rPr lang="en-GB" smtClean="0"/>
              <a:t>03/05/2022</a:t>
            </a:fld>
            <a:endParaRPr lang="en-GB"/>
          </a:p>
        </p:txBody>
      </p:sp>
      <p:sp>
        <p:nvSpPr>
          <p:cNvPr id="6" name="Footer Placeholder 5">
            <a:extLst>
              <a:ext uri="{FF2B5EF4-FFF2-40B4-BE49-F238E27FC236}">
                <a16:creationId xmlns:a16="http://schemas.microsoft.com/office/drawing/2014/main" id="{E97D6259-3BE5-4ECA-BCC7-2B1021B38C5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3A00B0-FA2E-4DD6-AE8F-43591D0F3351}"/>
              </a:ext>
            </a:extLst>
          </p:cNvPr>
          <p:cNvSpPr>
            <a:spLocks noGrp="1"/>
          </p:cNvSpPr>
          <p:nvPr>
            <p:ph type="sldNum" sz="quarter" idx="12"/>
          </p:nvPr>
        </p:nvSpPr>
        <p:spPr/>
        <p:txBody>
          <a:bodyPr/>
          <a:lstStyle/>
          <a:p>
            <a:fld id="{A1FA708C-F72E-4B26-B063-16805D262479}" type="slidenum">
              <a:rPr lang="en-GB" smtClean="0"/>
              <a:t>‹#›</a:t>
            </a:fld>
            <a:endParaRPr lang="en-GB"/>
          </a:p>
        </p:txBody>
      </p:sp>
    </p:spTree>
    <p:extLst>
      <p:ext uri="{BB962C8B-B14F-4D97-AF65-F5344CB8AC3E}">
        <p14:creationId xmlns:p14="http://schemas.microsoft.com/office/powerpoint/2010/main" val="459558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9D86D-D27B-4B21-99B2-028002DB3A7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92A51A7-B246-4B10-9A5A-0D06BA3E2C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2AFA22-0B98-45C0-8605-7430CA708E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2C5257F-64E0-477D-A1D0-CA09801A10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B3EF9D-C728-4FFE-831E-25A65F1491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AC32426-0031-4F1D-8D98-140B697201EF}"/>
              </a:ext>
            </a:extLst>
          </p:cNvPr>
          <p:cNvSpPr>
            <a:spLocks noGrp="1"/>
          </p:cNvSpPr>
          <p:nvPr>
            <p:ph type="dt" sz="half" idx="10"/>
          </p:nvPr>
        </p:nvSpPr>
        <p:spPr/>
        <p:txBody>
          <a:bodyPr/>
          <a:lstStyle/>
          <a:p>
            <a:fld id="{9EFCAF8C-B91F-49F4-90E2-0A440762F549}" type="datetimeFigureOut">
              <a:rPr lang="en-GB" smtClean="0"/>
              <a:t>03/05/2022</a:t>
            </a:fld>
            <a:endParaRPr lang="en-GB"/>
          </a:p>
        </p:txBody>
      </p:sp>
      <p:sp>
        <p:nvSpPr>
          <p:cNvPr id="8" name="Footer Placeholder 7">
            <a:extLst>
              <a:ext uri="{FF2B5EF4-FFF2-40B4-BE49-F238E27FC236}">
                <a16:creationId xmlns:a16="http://schemas.microsoft.com/office/drawing/2014/main" id="{1D64A958-82A4-46D0-9578-34362120022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87DD33B-84E8-4639-ACE1-C35DE6B5E7DA}"/>
              </a:ext>
            </a:extLst>
          </p:cNvPr>
          <p:cNvSpPr>
            <a:spLocks noGrp="1"/>
          </p:cNvSpPr>
          <p:nvPr>
            <p:ph type="sldNum" sz="quarter" idx="12"/>
          </p:nvPr>
        </p:nvSpPr>
        <p:spPr/>
        <p:txBody>
          <a:bodyPr/>
          <a:lstStyle/>
          <a:p>
            <a:fld id="{A1FA708C-F72E-4B26-B063-16805D262479}" type="slidenum">
              <a:rPr lang="en-GB" smtClean="0"/>
              <a:t>‹#›</a:t>
            </a:fld>
            <a:endParaRPr lang="en-GB"/>
          </a:p>
        </p:txBody>
      </p:sp>
    </p:spTree>
    <p:extLst>
      <p:ext uri="{BB962C8B-B14F-4D97-AF65-F5344CB8AC3E}">
        <p14:creationId xmlns:p14="http://schemas.microsoft.com/office/powerpoint/2010/main" val="4186987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E009F-82B8-47B8-AF86-E4C0308BDF2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C12B768-5F82-428A-A74F-8AE5BFDF360A}"/>
              </a:ext>
            </a:extLst>
          </p:cNvPr>
          <p:cNvSpPr>
            <a:spLocks noGrp="1"/>
          </p:cNvSpPr>
          <p:nvPr>
            <p:ph type="dt" sz="half" idx="10"/>
          </p:nvPr>
        </p:nvSpPr>
        <p:spPr/>
        <p:txBody>
          <a:bodyPr/>
          <a:lstStyle/>
          <a:p>
            <a:fld id="{9EFCAF8C-B91F-49F4-90E2-0A440762F549}" type="datetimeFigureOut">
              <a:rPr lang="en-GB" smtClean="0"/>
              <a:t>03/05/2022</a:t>
            </a:fld>
            <a:endParaRPr lang="en-GB"/>
          </a:p>
        </p:txBody>
      </p:sp>
      <p:sp>
        <p:nvSpPr>
          <p:cNvPr id="4" name="Footer Placeholder 3">
            <a:extLst>
              <a:ext uri="{FF2B5EF4-FFF2-40B4-BE49-F238E27FC236}">
                <a16:creationId xmlns:a16="http://schemas.microsoft.com/office/drawing/2014/main" id="{E52E1452-465E-4E9F-B61E-50F124F21E4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C9BA42E-93D0-4F8B-88A1-04C8D5C43C57}"/>
              </a:ext>
            </a:extLst>
          </p:cNvPr>
          <p:cNvSpPr>
            <a:spLocks noGrp="1"/>
          </p:cNvSpPr>
          <p:nvPr>
            <p:ph type="sldNum" sz="quarter" idx="12"/>
          </p:nvPr>
        </p:nvSpPr>
        <p:spPr/>
        <p:txBody>
          <a:bodyPr/>
          <a:lstStyle/>
          <a:p>
            <a:fld id="{A1FA708C-F72E-4B26-B063-16805D262479}" type="slidenum">
              <a:rPr lang="en-GB" smtClean="0"/>
              <a:t>‹#›</a:t>
            </a:fld>
            <a:endParaRPr lang="en-GB"/>
          </a:p>
        </p:txBody>
      </p:sp>
    </p:spTree>
    <p:extLst>
      <p:ext uri="{BB962C8B-B14F-4D97-AF65-F5344CB8AC3E}">
        <p14:creationId xmlns:p14="http://schemas.microsoft.com/office/powerpoint/2010/main" val="3708322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A7E4BD-E577-4CE2-ABF5-98322B7C0003}"/>
              </a:ext>
            </a:extLst>
          </p:cNvPr>
          <p:cNvSpPr>
            <a:spLocks noGrp="1"/>
          </p:cNvSpPr>
          <p:nvPr>
            <p:ph type="dt" sz="half" idx="10"/>
          </p:nvPr>
        </p:nvSpPr>
        <p:spPr/>
        <p:txBody>
          <a:bodyPr/>
          <a:lstStyle/>
          <a:p>
            <a:fld id="{9EFCAF8C-B91F-49F4-90E2-0A440762F549}" type="datetimeFigureOut">
              <a:rPr lang="en-GB" smtClean="0"/>
              <a:t>03/05/2022</a:t>
            </a:fld>
            <a:endParaRPr lang="en-GB"/>
          </a:p>
        </p:txBody>
      </p:sp>
      <p:sp>
        <p:nvSpPr>
          <p:cNvPr id="3" name="Footer Placeholder 2">
            <a:extLst>
              <a:ext uri="{FF2B5EF4-FFF2-40B4-BE49-F238E27FC236}">
                <a16:creationId xmlns:a16="http://schemas.microsoft.com/office/drawing/2014/main" id="{17A5A7D3-3BEB-43EB-B5F2-53FA6D1A218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20E38A3-1FC2-426B-BD53-40B33D8EF162}"/>
              </a:ext>
            </a:extLst>
          </p:cNvPr>
          <p:cNvSpPr>
            <a:spLocks noGrp="1"/>
          </p:cNvSpPr>
          <p:nvPr>
            <p:ph type="sldNum" sz="quarter" idx="12"/>
          </p:nvPr>
        </p:nvSpPr>
        <p:spPr/>
        <p:txBody>
          <a:bodyPr/>
          <a:lstStyle/>
          <a:p>
            <a:fld id="{A1FA708C-F72E-4B26-B063-16805D262479}" type="slidenum">
              <a:rPr lang="en-GB" smtClean="0"/>
              <a:t>‹#›</a:t>
            </a:fld>
            <a:endParaRPr lang="en-GB"/>
          </a:p>
        </p:txBody>
      </p:sp>
    </p:spTree>
    <p:extLst>
      <p:ext uri="{BB962C8B-B14F-4D97-AF65-F5344CB8AC3E}">
        <p14:creationId xmlns:p14="http://schemas.microsoft.com/office/powerpoint/2010/main" val="1285425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810C2-C759-4DD1-AA2E-9C50AA05D6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6EB79B2-8818-49DF-A234-54DDA61D61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1FDE792-9CE6-4D72-AE13-9439E2FA43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8C5B6A-F6C4-49CE-A367-4EAFBBDE222B}"/>
              </a:ext>
            </a:extLst>
          </p:cNvPr>
          <p:cNvSpPr>
            <a:spLocks noGrp="1"/>
          </p:cNvSpPr>
          <p:nvPr>
            <p:ph type="dt" sz="half" idx="10"/>
          </p:nvPr>
        </p:nvSpPr>
        <p:spPr/>
        <p:txBody>
          <a:bodyPr/>
          <a:lstStyle/>
          <a:p>
            <a:fld id="{9EFCAF8C-B91F-49F4-90E2-0A440762F549}" type="datetimeFigureOut">
              <a:rPr lang="en-GB" smtClean="0"/>
              <a:t>03/05/2022</a:t>
            </a:fld>
            <a:endParaRPr lang="en-GB"/>
          </a:p>
        </p:txBody>
      </p:sp>
      <p:sp>
        <p:nvSpPr>
          <p:cNvPr id="6" name="Footer Placeholder 5">
            <a:extLst>
              <a:ext uri="{FF2B5EF4-FFF2-40B4-BE49-F238E27FC236}">
                <a16:creationId xmlns:a16="http://schemas.microsoft.com/office/drawing/2014/main" id="{E2AC9B91-7CB2-46F8-9FCF-F564D0B38B7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5EF1CEA-76BB-4C03-A539-26E75167FEA9}"/>
              </a:ext>
            </a:extLst>
          </p:cNvPr>
          <p:cNvSpPr>
            <a:spLocks noGrp="1"/>
          </p:cNvSpPr>
          <p:nvPr>
            <p:ph type="sldNum" sz="quarter" idx="12"/>
          </p:nvPr>
        </p:nvSpPr>
        <p:spPr/>
        <p:txBody>
          <a:bodyPr/>
          <a:lstStyle/>
          <a:p>
            <a:fld id="{A1FA708C-F72E-4B26-B063-16805D262479}" type="slidenum">
              <a:rPr lang="en-GB" smtClean="0"/>
              <a:t>‹#›</a:t>
            </a:fld>
            <a:endParaRPr lang="en-GB"/>
          </a:p>
        </p:txBody>
      </p:sp>
    </p:spTree>
    <p:extLst>
      <p:ext uri="{BB962C8B-B14F-4D97-AF65-F5344CB8AC3E}">
        <p14:creationId xmlns:p14="http://schemas.microsoft.com/office/powerpoint/2010/main" val="2917796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C990D-235A-4D4E-A6B2-13F8259D5F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A45F7BE-7EDE-4974-866E-0F3CDFFFBC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8634AB2-219E-4E12-BCD8-846378E115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F87529-F0C9-4F24-8673-E4E8FA88038E}"/>
              </a:ext>
            </a:extLst>
          </p:cNvPr>
          <p:cNvSpPr>
            <a:spLocks noGrp="1"/>
          </p:cNvSpPr>
          <p:nvPr>
            <p:ph type="dt" sz="half" idx="10"/>
          </p:nvPr>
        </p:nvSpPr>
        <p:spPr/>
        <p:txBody>
          <a:bodyPr/>
          <a:lstStyle/>
          <a:p>
            <a:fld id="{9EFCAF8C-B91F-49F4-90E2-0A440762F549}" type="datetimeFigureOut">
              <a:rPr lang="en-GB" smtClean="0"/>
              <a:t>03/05/2022</a:t>
            </a:fld>
            <a:endParaRPr lang="en-GB"/>
          </a:p>
        </p:txBody>
      </p:sp>
      <p:sp>
        <p:nvSpPr>
          <p:cNvPr id="6" name="Footer Placeholder 5">
            <a:extLst>
              <a:ext uri="{FF2B5EF4-FFF2-40B4-BE49-F238E27FC236}">
                <a16:creationId xmlns:a16="http://schemas.microsoft.com/office/drawing/2014/main" id="{E5CFC6E0-680E-448B-A179-8E81FAF6D57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154DFCF-2C25-4A20-B31F-AE8C3548D621}"/>
              </a:ext>
            </a:extLst>
          </p:cNvPr>
          <p:cNvSpPr>
            <a:spLocks noGrp="1"/>
          </p:cNvSpPr>
          <p:nvPr>
            <p:ph type="sldNum" sz="quarter" idx="12"/>
          </p:nvPr>
        </p:nvSpPr>
        <p:spPr/>
        <p:txBody>
          <a:bodyPr/>
          <a:lstStyle/>
          <a:p>
            <a:fld id="{A1FA708C-F72E-4B26-B063-16805D262479}" type="slidenum">
              <a:rPr lang="en-GB" smtClean="0"/>
              <a:t>‹#›</a:t>
            </a:fld>
            <a:endParaRPr lang="en-GB"/>
          </a:p>
        </p:txBody>
      </p:sp>
    </p:spTree>
    <p:extLst>
      <p:ext uri="{BB962C8B-B14F-4D97-AF65-F5344CB8AC3E}">
        <p14:creationId xmlns:p14="http://schemas.microsoft.com/office/powerpoint/2010/main" val="2983978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74ADF-323A-4672-9BAD-5C0071C53A2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BBFAA7D-344A-4BFB-A50A-7EC5F94D38C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FCD1F3-9257-4078-81AF-98B0E2E54B44}"/>
              </a:ext>
            </a:extLst>
          </p:cNvPr>
          <p:cNvSpPr>
            <a:spLocks noGrp="1"/>
          </p:cNvSpPr>
          <p:nvPr>
            <p:ph type="dt" sz="half" idx="10"/>
          </p:nvPr>
        </p:nvSpPr>
        <p:spPr/>
        <p:txBody>
          <a:bodyPr/>
          <a:lstStyle/>
          <a:p>
            <a:fld id="{9EFCAF8C-B91F-49F4-90E2-0A440762F549}" type="datetimeFigureOut">
              <a:rPr lang="en-GB" smtClean="0"/>
              <a:t>03/05/2022</a:t>
            </a:fld>
            <a:endParaRPr lang="en-GB"/>
          </a:p>
        </p:txBody>
      </p:sp>
      <p:sp>
        <p:nvSpPr>
          <p:cNvPr id="5" name="Footer Placeholder 4">
            <a:extLst>
              <a:ext uri="{FF2B5EF4-FFF2-40B4-BE49-F238E27FC236}">
                <a16:creationId xmlns:a16="http://schemas.microsoft.com/office/drawing/2014/main" id="{E76B90F9-72DA-4CAB-BF01-9CE9A0EC1F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2992E1-328C-45EC-B8C9-08254DC86A4F}"/>
              </a:ext>
            </a:extLst>
          </p:cNvPr>
          <p:cNvSpPr>
            <a:spLocks noGrp="1"/>
          </p:cNvSpPr>
          <p:nvPr>
            <p:ph type="sldNum" sz="quarter" idx="12"/>
          </p:nvPr>
        </p:nvSpPr>
        <p:spPr/>
        <p:txBody>
          <a:bodyPr/>
          <a:lstStyle/>
          <a:p>
            <a:fld id="{A1FA708C-F72E-4B26-B063-16805D262479}" type="slidenum">
              <a:rPr lang="en-GB" smtClean="0"/>
              <a:t>‹#›</a:t>
            </a:fld>
            <a:endParaRPr lang="en-GB"/>
          </a:p>
        </p:txBody>
      </p:sp>
    </p:spTree>
    <p:extLst>
      <p:ext uri="{BB962C8B-B14F-4D97-AF65-F5344CB8AC3E}">
        <p14:creationId xmlns:p14="http://schemas.microsoft.com/office/powerpoint/2010/main" val="833498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D005C5-4FE7-452C-A96B-D33C6A63F11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F22E84B-8E4E-4A85-BACD-462D58AC5E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B15E4F-F5C0-4E7B-A1AF-030E9BF00555}"/>
              </a:ext>
            </a:extLst>
          </p:cNvPr>
          <p:cNvSpPr>
            <a:spLocks noGrp="1"/>
          </p:cNvSpPr>
          <p:nvPr>
            <p:ph type="dt" sz="half" idx="10"/>
          </p:nvPr>
        </p:nvSpPr>
        <p:spPr/>
        <p:txBody>
          <a:bodyPr/>
          <a:lstStyle/>
          <a:p>
            <a:fld id="{9EFCAF8C-B91F-49F4-90E2-0A440762F549}" type="datetimeFigureOut">
              <a:rPr lang="en-GB" smtClean="0"/>
              <a:t>03/05/2022</a:t>
            </a:fld>
            <a:endParaRPr lang="en-GB"/>
          </a:p>
        </p:txBody>
      </p:sp>
      <p:sp>
        <p:nvSpPr>
          <p:cNvPr id="5" name="Footer Placeholder 4">
            <a:extLst>
              <a:ext uri="{FF2B5EF4-FFF2-40B4-BE49-F238E27FC236}">
                <a16:creationId xmlns:a16="http://schemas.microsoft.com/office/drawing/2014/main" id="{4BD9459D-0789-4D71-B212-C817939567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4F5BB7-A268-42C5-965D-B7E37D0EA093}"/>
              </a:ext>
            </a:extLst>
          </p:cNvPr>
          <p:cNvSpPr>
            <a:spLocks noGrp="1"/>
          </p:cNvSpPr>
          <p:nvPr>
            <p:ph type="sldNum" sz="quarter" idx="12"/>
          </p:nvPr>
        </p:nvSpPr>
        <p:spPr/>
        <p:txBody>
          <a:bodyPr/>
          <a:lstStyle/>
          <a:p>
            <a:fld id="{A1FA708C-F72E-4B26-B063-16805D262479}" type="slidenum">
              <a:rPr lang="en-GB" smtClean="0"/>
              <a:t>‹#›</a:t>
            </a:fld>
            <a:endParaRPr lang="en-GB"/>
          </a:p>
        </p:txBody>
      </p:sp>
    </p:spTree>
    <p:extLst>
      <p:ext uri="{BB962C8B-B14F-4D97-AF65-F5344CB8AC3E}">
        <p14:creationId xmlns:p14="http://schemas.microsoft.com/office/powerpoint/2010/main" val="2285509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7519EE-BB63-47E2-A715-2C1F290D84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D96B7E1-F547-4543-8FD8-23786A82A9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D5E771-9306-429E-B4C5-D829CD533A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FCAF8C-B91F-49F4-90E2-0A440762F549}" type="datetimeFigureOut">
              <a:rPr lang="en-GB" smtClean="0"/>
              <a:t>03/05/2022</a:t>
            </a:fld>
            <a:endParaRPr lang="en-GB"/>
          </a:p>
        </p:txBody>
      </p:sp>
      <p:sp>
        <p:nvSpPr>
          <p:cNvPr id="5" name="Footer Placeholder 4">
            <a:extLst>
              <a:ext uri="{FF2B5EF4-FFF2-40B4-BE49-F238E27FC236}">
                <a16:creationId xmlns:a16="http://schemas.microsoft.com/office/drawing/2014/main" id="{FD667036-8EE0-4F01-87CC-714DE954A7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873011E-22E3-49AB-B2D7-FA17F81371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FA708C-F72E-4B26-B063-16805D262479}" type="slidenum">
              <a:rPr lang="en-GB" smtClean="0"/>
              <a:t>‹#›</a:t>
            </a:fld>
            <a:endParaRPr lang="en-GB"/>
          </a:p>
        </p:txBody>
      </p:sp>
    </p:spTree>
    <p:extLst>
      <p:ext uri="{BB962C8B-B14F-4D97-AF65-F5344CB8AC3E}">
        <p14:creationId xmlns:p14="http://schemas.microsoft.com/office/powerpoint/2010/main" val="7781470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youtube.com/watch?v=bTrA6f2f22o"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ee the source image">
            <a:extLst>
              <a:ext uri="{FF2B5EF4-FFF2-40B4-BE49-F238E27FC236}">
                <a16:creationId xmlns:a16="http://schemas.microsoft.com/office/drawing/2014/main" id="{5F15E8CD-FEAB-D529-601E-3A59C4435F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4653" y="711000"/>
            <a:ext cx="4082694" cy="543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2040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5A3C05B-98F9-4E43-B389-88125FDB0E6C}"/>
              </a:ext>
            </a:extLst>
          </p:cNvPr>
          <p:cNvSpPr txBox="1"/>
          <p:nvPr/>
        </p:nvSpPr>
        <p:spPr>
          <a:xfrm>
            <a:off x="625643" y="612845"/>
            <a:ext cx="10940715" cy="5632311"/>
          </a:xfrm>
          <a:prstGeom prst="rect">
            <a:avLst/>
          </a:prstGeom>
          <a:noFill/>
        </p:spPr>
        <p:txBody>
          <a:bodyPr wrap="square">
            <a:spAutoFit/>
          </a:bodyPr>
          <a:lstStyle/>
          <a:p>
            <a:r>
              <a:rPr lang="en-GB" sz="4000" dirty="0">
                <a:solidFill>
                  <a:srgbClr val="000000"/>
                </a:solidFill>
                <a:ea typeface="Arial Unicode MS"/>
              </a:rPr>
              <a:t>‘What good is it, my brothers and sisters, if someone claims to have faith but has no deeds? Can such faith save them? S</a:t>
            </a:r>
            <a:r>
              <a:rPr lang="en-GB" sz="4000" dirty="0">
                <a:effectLst/>
              </a:rPr>
              <a:t>uppose a brother or a sister is without clothes and daily food. If one of you says to them, “Go in peace; keep warm and well fed,” but does nothing about their physical needs, what good is it? In the same way, faith by itself, if it is not accompanied by action, is dead.’ </a:t>
            </a:r>
          </a:p>
          <a:p>
            <a:pPr algn="r"/>
            <a:r>
              <a:rPr lang="en-GB" sz="4000" i="1" dirty="0">
                <a:effectLst/>
              </a:rPr>
              <a:t>James 2.14–17</a:t>
            </a:r>
            <a:endParaRPr lang="en-GB" sz="3200" i="1" dirty="0">
              <a:effectLst/>
            </a:endParaRPr>
          </a:p>
        </p:txBody>
      </p:sp>
    </p:spTree>
    <p:extLst>
      <p:ext uri="{BB962C8B-B14F-4D97-AF65-F5344CB8AC3E}">
        <p14:creationId xmlns:p14="http://schemas.microsoft.com/office/powerpoint/2010/main" val="2959762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officeArt object" descr="A group of men playing instruments&#10;&#10;Description automatically generated with medium confidence">
            <a:hlinkClick r:id="rId2"/>
            <a:extLst>
              <a:ext uri="{FF2B5EF4-FFF2-40B4-BE49-F238E27FC236}">
                <a16:creationId xmlns:a16="http://schemas.microsoft.com/office/drawing/2014/main" id="{8F8A43EA-C860-4D6B-AB55-27274A60CDA9}"/>
              </a:ext>
            </a:extLst>
          </p:cNvPr>
          <p:cNvPicPr/>
          <p:nvPr/>
        </p:nvPicPr>
        <p:blipFill rotWithShape="1">
          <a:blip r:embed="rId3"/>
          <a:srcRect b="19"/>
          <a:stretch/>
        </p:blipFill>
        <p:spPr>
          <a:xfrm>
            <a:off x="20" y="1282"/>
            <a:ext cx="12191980" cy="6856718"/>
          </a:xfrm>
          <a:prstGeom prst="rect">
            <a:avLst/>
          </a:prstGeom>
        </p:spPr>
      </p:pic>
    </p:spTree>
    <p:extLst>
      <p:ext uri="{BB962C8B-B14F-4D97-AF65-F5344CB8AC3E}">
        <p14:creationId xmlns:p14="http://schemas.microsoft.com/office/powerpoint/2010/main" val="13174139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TotalTime>
  <Words>95</Words>
  <Application>Microsoft Office PowerPoint</Application>
  <PresentationFormat>Widescreen</PresentationFormat>
  <Paragraphs>2</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Parkinson</dc:creator>
  <cp:lastModifiedBy>Hilary Homer</cp:lastModifiedBy>
  <cp:revision>3</cp:revision>
  <dcterms:created xsi:type="dcterms:W3CDTF">2022-04-17T14:59:15Z</dcterms:created>
  <dcterms:modified xsi:type="dcterms:W3CDTF">2022-05-03T11:05:51Z</dcterms:modified>
</cp:coreProperties>
</file>