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58" r:id="rId6"/>
    <p:sldId id="260" r:id="rId7"/>
    <p:sldId id="267" r:id="rId8"/>
    <p:sldId id="261" r:id="rId9"/>
    <p:sldId id="264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The best luxury picnic hampers - In London Magaz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ow to make the perfect picnic | Features | Jamie Oli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193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Easy Picnic Food Ideas for Late Summer and Fall - Lemon Thyme and Ginger">
            <a:extLst>
              <a:ext uri="{FF2B5EF4-FFF2-40B4-BE49-F238E27FC236}">
                <a16:creationId xmlns:a16="http://schemas.microsoft.com/office/drawing/2014/main" id="{D24BA68B-BD78-43D0-89BF-36CE8E339E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 r="-1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22A7D1A-51BB-4A56-85ED-AD5865E43B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r="-1" b="800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313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cnic | LearnEnglish Kids | British Counc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4978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6 Things You Must Pack for a Summer Picnic - Society6 Blog">
            <a:extLst>
              <a:ext uri="{FF2B5EF4-FFF2-40B4-BE49-F238E27FC236}">
                <a16:creationId xmlns:a16="http://schemas.microsoft.com/office/drawing/2014/main" id="{95F9A397-8D45-4258-930A-A2E456B6B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How to Prep and Pack for a Family Bike Picnic | Liv Cycling Official site">
            <a:extLst>
              <a:ext uri="{FF2B5EF4-FFF2-40B4-BE49-F238E27FC236}">
                <a16:creationId xmlns:a16="http://schemas.microsoft.com/office/drawing/2014/main" id="{7AFF7DC2-794B-4D17-B748-4D926049F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3" r="9412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16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he Wind in the Willows Mangroves | Parent Wellbeing Blog - Marlborough  College Malaysia"/>
          <p:cNvPicPr>
            <a:picLocks noChangeAspect="1" noChangeArrowheads="1"/>
          </p:cNvPicPr>
          <p:nvPr/>
        </p:nvPicPr>
        <p:blipFill>
          <a:blip r:embed="rId2" cstate="print"/>
          <a:srcRect l="5330" r="7655"/>
          <a:stretch>
            <a:fillRect/>
          </a:stretch>
        </p:blipFill>
        <p:spPr bwMode="auto">
          <a:xfrm>
            <a:off x="3995936" y="3777225"/>
            <a:ext cx="5148064" cy="3080775"/>
          </a:xfrm>
          <a:prstGeom prst="rect">
            <a:avLst/>
          </a:prstGeom>
          <a:noFill/>
        </p:spPr>
      </p:pic>
      <p:pic>
        <p:nvPicPr>
          <p:cNvPr id="14340" name="Picture 4" descr="mole fishing the wind in the willows - Google 搜尋 | Art, Giclee painting,  Giclee pr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"/>
            <a:ext cx="5148063" cy="3710226"/>
          </a:xfrm>
          <a:prstGeom prst="rect">
            <a:avLst/>
          </a:prstGeom>
          <a:noFill/>
        </p:spPr>
      </p:pic>
      <p:pic>
        <p:nvPicPr>
          <p:cNvPr id="14342" name="Picture 6" descr="The Wind in the Willows - Book Review - What Book Next.c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804" y="1216533"/>
            <a:ext cx="3485724" cy="4424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F8321F-E281-43D5-8C0B-C45800F69E39}"/>
              </a:ext>
            </a:extLst>
          </p:cNvPr>
          <p:cNvSpPr txBox="1"/>
          <p:nvPr/>
        </p:nvSpPr>
        <p:spPr>
          <a:xfrm>
            <a:off x="4932040" y="990600"/>
            <a:ext cx="3816424" cy="487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‘There’s cold chicken inside it,’ replied the Rat briefly;</a:t>
            </a:r>
            <a:br>
              <a:rPr lang="en-GB" sz="2400" dirty="0"/>
            </a:br>
            <a:r>
              <a:rPr lang="en-GB" sz="24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‘coldtonguecoldhamcoldbeefpickledgherkinssaladfrenchrollscresssandwichespottedmeatgingerbeerlemonadesodawater—-’</a:t>
            </a:r>
            <a:endParaRPr lang="en-GB" sz="2400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AD6A96F-86F2-4B60-A36E-FB0DC6966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90600"/>
            <a:ext cx="41433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F8321F-E281-43D5-8C0B-C45800F69E39}"/>
              </a:ext>
            </a:extLst>
          </p:cNvPr>
          <p:cNvSpPr txBox="1"/>
          <p:nvPr/>
        </p:nvSpPr>
        <p:spPr>
          <a:xfrm>
            <a:off x="4860032" y="990600"/>
            <a:ext cx="4032448" cy="4816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‘There’s cold chicken inside it,’ replied the Rat briefly;</a:t>
            </a:r>
            <a:br>
              <a:rPr lang="en-GB" sz="2300" dirty="0"/>
            </a:b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cold tongue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cold ham,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cold beef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pickled gherkins,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salad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French rolls,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cress sandwiches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potted meat,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ginger beer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lemonade,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soda water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—-’</a:t>
            </a:r>
            <a:endParaRPr lang="en-GB" sz="2300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AD6A96F-86F2-4B60-A36E-FB0DC6966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90600"/>
            <a:ext cx="41433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903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61</Words>
  <Application>Microsoft Office PowerPoint</Application>
  <PresentationFormat>On-screen Show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Hilary Homer</cp:lastModifiedBy>
  <cp:revision>15</cp:revision>
  <dcterms:created xsi:type="dcterms:W3CDTF">2022-03-20T15:20:06Z</dcterms:created>
  <dcterms:modified xsi:type="dcterms:W3CDTF">2022-04-20T08:03:48Z</dcterms:modified>
</cp:coreProperties>
</file>