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81" r:id="rId4"/>
    <p:sldId id="283" r:id="rId5"/>
    <p:sldId id="284" r:id="rId6"/>
    <p:sldId id="285" r:id="rId7"/>
    <p:sldId id="286" r:id="rId8"/>
    <p:sldId id="272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1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3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6E335-4A79-44D5-A77F-5F78AFE63F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A310EF-04B9-4DD8-9335-8FC83734FE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51F802-D360-4552-80EA-E70739510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25/04/2022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37F811-7B4A-452C-B474-3D89A6C31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4EA596-799D-4A36-85B5-D5405D1BB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773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A712D-9222-4A49-A7EE-172EB816F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C1609-1542-40F3-9F00-32D3B2F72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DF33AD-A44C-4D0B-9A08-3DEEA6C14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25/04/2022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FC2B8B-3480-4EF7-9DF8-638F69591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AE89-E1D7-43FE-98C2-1567AC1F5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2692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08B40-6028-413D-8093-5DD1A1F12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13E10E-34AC-4118-92E9-F755C950CB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46B0C2-02C5-4D3E-B14A-67077539B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25/04/2022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F43E2E-25E3-4C0A-9CB3-862C2442A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65A754-04B4-438A-B28C-4796B91E1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7853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34362-91EF-496B-B1B6-BF8D35686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2B7899-60C5-4CE4-87BE-1ED3695FA1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BDF460-B412-4C4B-BA0A-0C58C1CC64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F9ECDA-6BAC-442D-AAEF-D27317FA4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25/04/2022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E328C9-3D06-4F31-A505-908813A5E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E48E75-17F3-4BB6-97CE-7C373DEDE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287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6A0AF-85F3-4D95-B2D7-2B411D6B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814F8F-83EF-4675-AA80-7911468BF4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9C343C-5967-4B26-8004-CF11FE86DF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E97148-2FC2-47BB-9659-C6E2B23CEC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4DEB2E-69A0-4622-B08F-2D34C1313F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959A52-09FF-4523-9527-71BFAB9C1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25/04/2022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2AEC31-6CD0-46C8-963F-4AE83DFBF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0344A8-8B78-4204-AC31-2AD57404D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3386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50ADC-AC4B-4415-8C27-441DD56D7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8C39B8-540C-47D4-BECD-294CC7208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25/04/2022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E03D03-489D-4BAA-8D9E-D4E7AC659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8827C7-0A61-4215-A8D3-F30B01F65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909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85FFA4-4225-47E7-93C3-D06EF7731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25/04/2022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F6176D-4316-49EC-9396-2D6592CEA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9E0D03-58DF-43B2-848C-B9627619C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424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F58DC-598E-44EB-8A5E-B2997454E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6091BD-AEED-4B94-A8DB-CEDB1A279D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47E706-F076-4C93-8C88-1AEB0DA112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28EDA2-91A5-45D8-9423-0F0953CFF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25/04/2022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BB5F6E-CB6A-42F2-A389-5E14F7063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190D97-C4A4-4BF1-B35F-9E24980B6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4395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66BD0-1954-4BA3-9143-9F289DB8C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F6CC02-D548-4A83-9783-0BEEFB2DF6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178344-7C8D-4712-B4F9-23BDB09959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0DEBF3-6D3E-4D04-AA81-C2497BD83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25/04/2022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4E003F-F63C-4737-91C6-704A84CE0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38CD2-18CD-4929-9200-A1A5E6A26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248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428A1-3A06-4E55-B787-B9638A3CC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3869F3-4601-44D3-BEA4-A7FA837455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EAACF-D2F2-4F1A-B436-2A75D2E03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25/04/2022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0EE5CF-3D17-41CE-9464-88D7043C4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6CE1A5-09EC-4AE6-A0C9-1D76FD35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3302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9FCAA4-F81B-4F02-884F-DB0DF8C07E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E55EE5-191B-4237-A9AB-DE6538253A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6549B4-DFF5-41F9-92DD-AB558A4E0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25/04/2022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74D9EC-42FC-44D3-A71A-F90D54133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E669E1-2436-4478-8173-633610A0F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4449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CBAFBB-CAD0-4AAB-931C-B3FD74435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51B587-5B7F-4AE7-813D-7C3D03F71D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DF61A9-8D0F-4E58-860B-22546858C5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F0829-9337-489B-9105-D0EB21EFC652}" type="datetimeFigureOut">
              <a:rPr lang="en-GB" smtClean="0"/>
              <a:t>25/04/2022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5203D-C42C-4778-9FF1-91CC52A8B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FD8932-67D1-410C-AB1B-FA3F576B6E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6578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F22CD-566B-4A17-B401-8138B33455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>
            <a:normAutofit/>
          </a:bodyPr>
          <a:lstStyle/>
          <a:p>
            <a:r>
              <a:rPr lang="en-GB" sz="16600" b="1" dirty="0">
                <a:solidFill>
                  <a:srgbClr val="FF0000"/>
                </a:solidFill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1659070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ee the source image">
            <a:extLst>
              <a:ext uri="{FF2B5EF4-FFF2-40B4-BE49-F238E27FC236}">
                <a16:creationId xmlns:a16="http://schemas.microsoft.com/office/drawing/2014/main" id="{D2051AC1-1A08-485E-92F5-A069305830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28625"/>
            <a:ext cx="11430000" cy="600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0833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5363AC8F-7F0F-4EB7-83E5-0D0C93242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13" y="0"/>
            <a:ext cx="10290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0903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ee the source image">
            <a:extLst>
              <a:ext uri="{FF2B5EF4-FFF2-40B4-BE49-F238E27FC236}">
                <a16:creationId xmlns:a16="http://schemas.microsoft.com/office/drawing/2014/main" id="{99C0FF70-062C-4B3F-BF67-50DAD09AAF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6756" y="927000"/>
            <a:ext cx="7498489" cy="50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4521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erson, outdoor, athletic game, sport&#10;&#10;Description automatically generated">
            <a:extLst>
              <a:ext uri="{FF2B5EF4-FFF2-40B4-BE49-F238E27FC236}">
                <a16:creationId xmlns:a16="http://schemas.microsoft.com/office/drawing/2014/main" id="{F71D0FD7-F68E-4EAD-8265-114D4172CE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-1"/>
          <a:stretch/>
        </p:blipFill>
        <p:spPr>
          <a:xfrm>
            <a:off x="861567" y="484632"/>
            <a:ext cx="10468866" cy="5888737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661925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ee the source image">
            <a:extLst>
              <a:ext uri="{FF2B5EF4-FFF2-40B4-BE49-F238E27FC236}">
                <a16:creationId xmlns:a16="http://schemas.microsoft.com/office/drawing/2014/main" id="{42557F94-08D5-4837-B0EF-B45228066A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666"/>
          <a:stretch/>
        </p:blipFill>
        <p:spPr bwMode="auto">
          <a:xfrm>
            <a:off x="2778570" y="459000"/>
            <a:ext cx="6634860" cy="59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5900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person, sport, athletic game&#10;&#10;Description automatically generated">
            <a:extLst>
              <a:ext uri="{FF2B5EF4-FFF2-40B4-BE49-F238E27FC236}">
                <a16:creationId xmlns:a16="http://schemas.microsoft.com/office/drawing/2014/main" id="{41717E26-9BB8-46E1-B72D-F4811B8E88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76" r="-1" b="6852"/>
          <a:stretch/>
        </p:blipFill>
        <p:spPr>
          <a:xfrm>
            <a:off x="861567" y="484632"/>
            <a:ext cx="10468866" cy="5888737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4569192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76022D1D-5848-47EC-89D9-ABF5EAD1E9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286" y="0"/>
            <a:ext cx="96414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292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lag of Canada">
            <a:extLst>
              <a:ext uri="{FF2B5EF4-FFF2-40B4-BE49-F238E27FC236}">
                <a16:creationId xmlns:a16="http://schemas.microsoft.com/office/drawing/2014/main" id="{E92DF786-A626-40F3-A5EE-89F862B472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0900" y="643466"/>
            <a:ext cx="8356601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413F495-ADD9-4F91-8D09-34C057CFF177}"/>
              </a:ext>
            </a:extLst>
          </p:cNvPr>
          <p:cNvSpPr txBox="1"/>
          <p:nvPr/>
        </p:nvSpPr>
        <p:spPr>
          <a:xfrm>
            <a:off x="9618133" y="5383536"/>
            <a:ext cx="21674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Canada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407736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lag of Ghana">
            <a:extLst>
              <a:ext uri="{FF2B5EF4-FFF2-40B4-BE49-F238E27FC236}">
                <a16:creationId xmlns:a16="http://schemas.microsoft.com/office/drawing/2014/main" id="{CA3DA947-6513-459E-A1B6-CCEAE9FBE8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2367" y="643466"/>
            <a:ext cx="8356601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3DECC26-B31F-47DB-91CD-78951C13202C}"/>
              </a:ext>
            </a:extLst>
          </p:cNvPr>
          <p:cNvSpPr txBox="1"/>
          <p:nvPr/>
        </p:nvSpPr>
        <p:spPr>
          <a:xfrm>
            <a:off x="9601200" y="5383536"/>
            <a:ext cx="18584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dirty="0"/>
              <a:t>Ghana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1555519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lag of Pakistan">
            <a:extLst>
              <a:ext uri="{FF2B5EF4-FFF2-40B4-BE49-F238E27FC236}">
                <a16:creationId xmlns:a16="http://schemas.microsoft.com/office/drawing/2014/main" id="{64730987-3C49-40A1-B6B4-040D31F5FB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0767" y="643466"/>
            <a:ext cx="8356601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CE3500D-DB56-4688-BB16-8AB621C1DC73}"/>
              </a:ext>
            </a:extLst>
          </p:cNvPr>
          <p:cNvSpPr txBox="1"/>
          <p:nvPr/>
        </p:nvSpPr>
        <p:spPr>
          <a:xfrm>
            <a:off x="9389533" y="5383536"/>
            <a:ext cx="22902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dirty="0"/>
              <a:t>Pakistan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4070334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A80037A3-EDC7-48C5-8E49-914FC2D3E7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82" y="0"/>
            <a:ext cx="9848437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D6054CC-00DF-4FBF-B926-D30F98D6EF99}"/>
              </a:ext>
            </a:extLst>
          </p:cNvPr>
          <p:cNvSpPr txBox="1"/>
          <p:nvPr/>
        </p:nvSpPr>
        <p:spPr>
          <a:xfrm>
            <a:off x="9702801" y="5281932"/>
            <a:ext cx="19981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dirty="0"/>
              <a:t>Cyprus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277458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lag of Sri Lanka">
            <a:extLst>
              <a:ext uri="{FF2B5EF4-FFF2-40B4-BE49-F238E27FC236}">
                <a16:creationId xmlns:a16="http://schemas.microsoft.com/office/drawing/2014/main" id="{0F13552E-092D-406E-AD37-2F74D50934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4700" y="643466"/>
            <a:ext cx="8356601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5BB9E78-C03C-4D21-91DA-5F06185CBDE2}"/>
              </a:ext>
            </a:extLst>
          </p:cNvPr>
          <p:cNvSpPr txBox="1"/>
          <p:nvPr/>
        </p:nvSpPr>
        <p:spPr>
          <a:xfrm>
            <a:off x="9533468" y="5383536"/>
            <a:ext cx="24129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dirty="0"/>
              <a:t>Sri Lanka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4050138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</TotalTime>
  <Words>7</Words>
  <Application>Microsoft Office PowerPoint</Application>
  <PresentationFormat>Widescreen</PresentationFormat>
  <Paragraphs>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Welcome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Hilary Homer</cp:lastModifiedBy>
  <cp:revision>6</cp:revision>
  <dcterms:created xsi:type="dcterms:W3CDTF">2020-07-09T13:12:05Z</dcterms:created>
  <dcterms:modified xsi:type="dcterms:W3CDTF">2022-04-25T11:09:32Z</dcterms:modified>
</cp:coreProperties>
</file>