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0668B-BCCC-45BA-AD02-51DF187E2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0DA7C-9444-4AD1-AABD-825B869C3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BB103-8C09-44F0-84BC-44ACF00F1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139B3-7FB7-4334-A95B-02D9FC729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71A07-CCBF-4839-BFC7-C637D4C0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70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4256-6D23-4325-A353-D9BDF05D2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E6A67-F81A-4C2E-A905-4D505ECBC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6860E-2097-4CD5-AD92-C11AD6E4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59482-5CFF-4520-9FE0-E4C8BF94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849CC-473F-47A1-8C9B-C988E8C5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38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318-B90E-463D-BC23-F6E98A20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B3CA-A61A-4195-A7DA-4ADDCF42E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1D1D5-765B-41AC-9C50-F380D598D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570B8-7D24-41B7-89E0-391EEB9D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50099-D027-44F9-91EC-BF0A97BA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7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D979B-2DE0-407C-BA5D-86592A26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0246A-1863-4175-AC03-E10438213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46657-4745-4B6D-AD2A-80D2AB5A1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6F4DF-409C-4BDC-8B4E-2B23E0A0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84AC3-8058-40ED-965F-0C86A7B5C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BFB88-7FE0-4503-923E-474E2F51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4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E4E8-1017-4F94-9547-7595AB25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8555C-8E06-443C-86C8-02794670E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2FBAB-22F7-4453-8807-BCC3984A1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6ABE24-0664-4C6E-87DE-912A14E0E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447AF-4015-442B-9ED7-F4C6D2962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9EA12-3853-419C-B3D9-2239073B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B8E8C-7E35-4955-A90D-5A880358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AC297-E3C4-45CC-B368-E8CC4858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04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FF10-769E-46E0-A368-FD4C10C6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14183-FA5C-466B-A2A1-1079062B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5CA0A-E69E-4396-A455-68EBC9F6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3CC4F-B0C4-4CB7-9D65-FC75B697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31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041E5-307A-4B4A-9F6C-2E264A051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71FAF-D2CE-47C4-8DEA-A69C55B5B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2652C-58F4-4DA4-9F6D-B4729B1A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82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413B-FDBB-420D-9DC1-A865090A9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C3BCC-0E2D-4BC1-95D8-2B1DA50D0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D9CCD-B0C1-46A2-A0AF-EC44278AE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4EE1E-29B9-4452-9B90-AE493029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233DD-1E09-49D4-8645-EE346674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EE573-D3FB-49C1-B140-E156C01B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43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BD5A-4082-4E5E-A71E-D0FCF4C3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E82C02-0219-4672-A85A-661C33DEF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F4BFC-BEC3-4860-9D33-E592473EE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F41CF-1749-4814-BE61-0037105D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F9B9F-EAF4-46B0-9058-06E401E01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3BA28-8A32-4065-AF31-FB1794A5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7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7384D-BCC9-42C8-95F6-6122358A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2CBFA-7A43-4FF1-A4C3-6BA4E08AF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9C05-180B-4D63-84A9-22041D09D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D9B6-E0A1-4079-BF90-BC76B5EFC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CA7D0-E75F-4B20-ACC8-706BE404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29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DF7C8C-1D67-4A11-9FDB-67AFB1EE7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A7771-BA24-4635-9BFA-11FECED83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29951-D8BF-487A-A6FC-72B18D7D6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2034C-BA42-4A8C-9C74-DDE25F229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CD6BD-55A0-4BC9-9359-1BB76404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98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128F5-2479-4F52-8E30-B5D0C79F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A4738-2BFD-40E1-80D5-04C98CD4D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C5E73-F4E3-48EC-B732-912F13C0C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21805-C989-405D-B43D-5528F0B1CA18}" type="datetimeFigureOut">
              <a:rPr lang="en-GB" smtClean="0"/>
              <a:pPr/>
              <a:t>28/04/2022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4F1E7-DF8D-4603-BBF8-4A3CCEDFA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9A284-8ED5-4491-B3AC-1C55023F9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85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78B63185-3893-437D-8B40-44D3C6ECA3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0" y="0"/>
            <a:ext cx="10002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3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4EDFA0C-2040-4059-9374-E879CE25E9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9" y="1085523"/>
            <a:ext cx="11441122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3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5D0D353B-62D7-4E5D-AD14-3590357A7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4" y="385337"/>
            <a:ext cx="11336332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28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C6399837-F52E-4332-A547-BB4FDFD76C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41" y="2223919"/>
            <a:ext cx="8002117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53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7B55F7-4889-452F-B089-CE6FBB654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6" y="475838"/>
            <a:ext cx="11479227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1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HGK</dc:creator>
  <cp:lastModifiedBy>Hilary Homer</cp:lastModifiedBy>
  <cp:revision>3</cp:revision>
  <dcterms:created xsi:type="dcterms:W3CDTF">2022-03-08T10:18:11Z</dcterms:created>
  <dcterms:modified xsi:type="dcterms:W3CDTF">2022-04-28T19:03:38Z</dcterms:modified>
</cp:coreProperties>
</file>