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Who wants to volunteer to help me…..? </a:t>
            </a:r>
          </a:p>
        </p:txBody>
      </p:sp>
    </p:spTree>
    <p:extLst>
      <p:ext uri="{BB962C8B-B14F-4D97-AF65-F5344CB8AC3E}">
        <p14:creationId xmlns:p14="http://schemas.microsoft.com/office/powerpoint/2010/main" xmlns="" val="410242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1.wp.com/www.commedia.org.uk/wp-content/uploads/2012/02/volunteer-hands.jpg?fit=532%2C9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385" y="191446"/>
            <a:ext cx="10533185" cy="65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58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431" y="48919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>
                <a:solidFill>
                  <a:srgbClr val="FF0000"/>
                </a:solidFill>
              </a:rPr>
              <a:t>Any activity which involves spending time, unpaid, doing something which aims to benefit someone (individuals or groups) other than or in addition to close relatives, or to benefit the environment. </a:t>
            </a:r>
          </a:p>
        </p:txBody>
      </p:sp>
      <p:pic>
        <p:nvPicPr>
          <p:cNvPr id="2050" name="Picture 2" descr="https://comactmk.files.wordpress.com/2015/08/20150730_160043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2542" y="4135120"/>
            <a:ext cx="3720818" cy="209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volunteering in the commun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5190" y="4135120"/>
            <a:ext cx="5524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468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Custom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Who wants to volunteer to help me…..? 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18</cp:revision>
  <dcterms:created xsi:type="dcterms:W3CDTF">2015-10-04T19:08:25Z</dcterms:created>
  <dcterms:modified xsi:type="dcterms:W3CDTF">2017-02-21T08:38:48Z</dcterms:modified>
</cp:coreProperties>
</file>