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73" r:id="rId7"/>
    <p:sldId id="263" r:id="rId8"/>
    <p:sldId id="260" r:id="rId9"/>
    <p:sldId id="261" r:id="rId10"/>
    <p:sldId id="259" r:id="rId11"/>
    <p:sldId id="274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615E4-A104-4AD3-9E98-22B758DCD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2D468-E5BA-48DF-82BC-3D766466E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D8BD6-E574-49DA-AF53-3D06AA55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CBCCC-974A-4C6A-831D-42840F4F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1EAEA-3A4A-47AA-ABB3-A19A930B4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2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E9F7-0B5A-41FD-8A80-9505D5230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DFC6E-54FD-4181-BD93-EA0EF1FEB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68FE-2045-49C0-9EDE-861988E64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3FD0C-2D3A-4E69-AF78-D59809F8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0644-8C8E-407B-B785-8F737E28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0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D4A41-93C7-4493-8572-2883DA33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BC46D-2C32-44DE-9EF7-70EEFAA46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D6495-4EF0-4508-B394-F576AE25B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D739C-9EEC-4DE7-8466-7D208FF8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4569B-A60C-4532-99A0-BD411DAE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15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8083-65B1-4626-A48A-007A0F49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9298-1E93-4C3B-9380-1774C92B8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4A2F1-51AD-433A-B305-966B9E066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EF18F-7069-4A67-8EBF-52F1C8B2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25777-CF1F-4B17-A728-5132E8F3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097FE-6A7E-4897-91EE-52AB25CB9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2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CE081-0D94-41AA-8243-4E3FF91E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A477-4BD6-42E6-907E-BA6C13F63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60847-D270-4108-8EFB-4C425A25D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50E8BC-75A6-4E5E-8DAA-DB8A3ACEB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8436A3-E497-4C7C-A03C-9FB995C9A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187B01-AA88-4BFC-9B4D-1A30FD691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09465A-7846-4BAF-A701-84C98B664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E65D44-7F0E-4BFD-B1CE-AD69CE950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73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90D9-5A88-4A96-A86C-E7A9C143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2F0FE-6B32-41D3-B6D9-E4CA4612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4DF1D-8DB1-4A51-9DEA-69000104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A68BD-865D-4F32-94B5-FFB3E4519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08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B98B6-3DBF-4C2C-86FB-4B2504F2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B91B93-559E-4763-801B-07D1F97C6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6294B-21A7-4527-852D-AC28128F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43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39749-8F85-43E6-BAA9-34179E84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96128-5BBE-4345-B987-8191CA193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4A859-7CE6-492D-BF33-9C04C8D1A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C7103-0BDA-4033-BA1C-853CDB23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BAE80-CD13-402D-B398-0CCA20B1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427AE-C624-4872-8B64-203347723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5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4EFD-ECF9-4E1A-B657-3DF2F9D3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D5ECBC-ACDD-43CB-ABB3-F268E3804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70D3F-6A29-4D83-AFF6-86D21A842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5A0A8-F92E-4E81-BBF1-677285518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BBA2D-98C3-428F-A0CB-402AFDDD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FF970-57C1-41B9-A2E0-CA941FDA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95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56D7-3177-4C3C-9E4C-081DFA686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F074E-8BDB-46BC-929B-C7020F0B8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2ECB1-9B05-4034-AAEB-2364D9F32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2AE8A-1913-4B99-96BE-92663B6A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06E9F-C017-4614-B729-168C44C6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51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36D8C-CF66-4ECE-BC47-6BB393EDE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4070A-AE92-4551-9057-637760589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42E6C-B29B-4706-B4DD-2BAB3F278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3602E-68DA-44B6-AB3B-608FB6B0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0ABF2-7580-4F93-971A-BB8DE450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91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2ECDA0-43DD-4A61-9C8B-59D50ED8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69F57-313D-4D47-A8E9-48E58124E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C6708-3102-40CD-81DB-8BEF8CFB6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DFD30-E60F-421A-A0EF-2274F1FCE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CBB2A-31F4-44A9-B004-6AFE580FA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91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818" y="3628372"/>
            <a:ext cx="6288364" cy="20442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chemeClr val="accent1"/>
                </a:solidFill>
                <a:latin typeface="Comic Sans MS" panose="030F0702030302020204" pitchFamily="66" charset="0"/>
                <a:ea typeface="+mj-ea"/>
                <a:cs typeface="+mj-cs"/>
              </a:rPr>
              <a:t>Who is by our side to help us out?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F4B1B529-5804-43AC-9ECF-8C6D52B6F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000" y="381000"/>
            <a:ext cx="324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Flowchart: Document 7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Who is by your side at home and 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helping you?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2E462AC7-026B-47BC-8497-802A887BA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583" y="3216287"/>
            <a:ext cx="3547197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A7DE908E-C8FE-4D68-A930-9EBB5BA6F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105" y="1502838"/>
            <a:ext cx="4890039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528599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71398" y="741999"/>
            <a:ext cx="98492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is helping who in this picture?</a:t>
            </a: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0845F09F-04CD-4EB7-89E7-2B5F34ED21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600661" y="2419710"/>
            <a:ext cx="8990678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170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5887" y="429942"/>
            <a:ext cx="103602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helps you when you cross the road?</a:t>
            </a:r>
          </a:p>
        </p:txBody>
      </p:sp>
      <p:pic>
        <p:nvPicPr>
          <p:cNvPr id="6146" name="Picture 2" descr="School Crossing Patrol Stick Puppe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0" t="7969" r="45180" b="8298"/>
          <a:stretch/>
        </p:blipFill>
        <p:spPr bwMode="auto">
          <a:xfrm>
            <a:off x="3657600" y="1817057"/>
            <a:ext cx="4876800" cy="434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7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8180" y="398177"/>
            <a:ext cx="97156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is by your side in the classroom?</a:t>
            </a:r>
          </a:p>
        </p:txBody>
      </p:sp>
      <p:pic>
        <p:nvPicPr>
          <p:cNvPr id="4098" name="Picture 2" descr="109,959 Classroom Stock Vector Illustration and Royalty Free Classroom 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82" y="1437319"/>
            <a:ext cx="4809837" cy="48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85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8860" y="320634"/>
            <a:ext cx="10014280" cy="1406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is by your side in the playground?</a:t>
            </a:r>
            <a:b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Can you help each other?</a:t>
            </a:r>
          </a:p>
        </p:txBody>
      </p:sp>
      <p:pic>
        <p:nvPicPr>
          <p:cNvPr id="5122" name="Picture 2" descr="Playground Enhancement Group Minutes for October – Braehead Primary School  Stir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176" y="2541536"/>
            <a:ext cx="8649648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0308" y="369713"/>
            <a:ext cx="6031384" cy="1537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is by your side when you play sport?</a:t>
            </a:r>
          </a:p>
        </p:txBody>
      </p:sp>
      <p:pic>
        <p:nvPicPr>
          <p:cNvPr id="3074" name="Picture 2" descr="Play Clipart Football Training - Soccer Team Clipart, Cliparts &amp;amp; Cartoons -  Jing.f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72" y="2146295"/>
            <a:ext cx="6770856" cy="430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6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0852" y="369713"/>
            <a:ext cx="60502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helps you in the swimming pool?</a:t>
            </a:r>
          </a:p>
        </p:txBody>
      </p:sp>
      <p:pic>
        <p:nvPicPr>
          <p:cNvPr id="9218" name="Picture 2" descr="54 Lifeguard Chair Illustrations &amp;amp; Clip Art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1928234"/>
            <a:ext cx="5829300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772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6237" y="409390"/>
            <a:ext cx="106795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Who is by your side in an emergency?</a:t>
            </a:r>
          </a:p>
        </p:txBody>
      </p:sp>
      <p:pic>
        <p:nvPicPr>
          <p:cNvPr id="7170" name="Picture 2" descr="15,000 Prosecutions Predicted Under The Planned Assaults On Emergency  Workers Bill - Emergency Services 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54" y="1871537"/>
            <a:ext cx="8405092" cy="420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712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www.w3.org/XML/1998/namespace"/>
    <ds:schemaRef ds:uri="http://purl.org/dc/elements/1.1/"/>
    <ds:schemaRef ds:uri="1be41fc0-aa03-44b0-9f57-ad44166b7528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90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52</cp:revision>
  <dcterms:created xsi:type="dcterms:W3CDTF">2021-08-11T17:39:57Z</dcterms:created>
  <dcterms:modified xsi:type="dcterms:W3CDTF">2022-04-21T07:59:58Z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