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5305F-B73C-4B93-B352-C9E42C6B93C4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0ED76-21DF-403D-AD67-6A7FEAC449F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52340B-09C7-4CC1-BD81-8859432E5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" r="4601" b="-1"/>
          <a:stretch/>
        </p:blipFill>
        <p:spPr bwMode="auto">
          <a:xfrm>
            <a:off x="342900" y="466936"/>
            <a:ext cx="8458200" cy="59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65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D7B59F6-DED3-4ACA-BA18-448C5D4EA7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6" r="18529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93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group of childr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A39C7C7-5511-45F7-B815-1F979AF5C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7" r="2272" b="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10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ORGE MULLER Documentary | A Cloud of Witnesses | FULL - YouTube">
            <a:extLst>
              <a:ext uri="{FF2B5EF4-FFF2-40B4-BE49-F238E27FC236}">
                <a16:creationId xmlns:a16="http://schemas.microsoft.com/office/drawing/2014/main" id="{0E60E322-7766-45FD-8D9F-FCABBF4BD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85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216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Hilary Homer</cp:lastModifiedBy>
  <cp:revision>120</cp:revision>
  <dcterms:created xsi:type="dcterms:W3CDTF">2022-03-14T20:48:28Z</dcterms:created>
  <dcterms:modified xsi:type="dcterms:W3CDTF">2022-03-18T11:27:36Z</dcterms:modified>
</cp:coreProperties>
</file>