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65" r:id="rId5"/>
    <p:sldId id="292" r:id="rId6"/>
    <p:sldId id="276" r:id="rId7"/>
    <p:sldId id="278" r:id="rId8"/>
    <p:sldId id="279" r:id="rId9"/>
    <p:sldId id="283" r:id="rId10"/>
    <p:sldId id="286" r:id="rId11"/>
    <p:sldId id="287" r:id="rId12"/>
    <p:sldId id="293" r:id="rId13"/>
    <p:sldId id="288" r:id="rId14"/>
    <p:sldId id="291" r:id="rId15"/>
    <p:sldId id="29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66"/>
    <a:srgbClr val="006600"/>
    <a:srgbClr val="660066"/>
    <a:srgbClr val="FF99FF"/>
    <a:srgbClr val="00CC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24/03/2022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836712"/>
            <a:ext cx="6120680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pic>
        <p:nvPicPr>
          <p:cNvPr id="1026" name="Picture 2" descr="About Her Majesty The Queen - Royal.u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5"/>
            <a:ext cx="3096344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een Elizabeth II - HISTO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3096345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955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4479504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True or false?</a:t>
            </a:r>
          </a:p>
          <a:p>
            <a:pPr algn="ctr"/>
            <a:endParaRPr lang="en-GB" sz="4000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2" descr="Thumbs Down Vector Icon 553585 Vector Art at Vecteez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74"/>
          <a:stretch/>
        </p:blipFill>
        <p:spPr bwMode="auto">
          <a:xfrm>
            <a:off x="3122206" y="5229200"/>
            <a:ext cx="2899588" cy="142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lizabeth II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65401"/>
            <a:ext cx="2889472" cy="381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Queen Elizabeth II dead? The conspiracy theory on Twitter, TikTok,  explained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31349"/>
            <a:ext cx="4716522" cy="3144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242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pic>
        <p:nvPicPr>
          <p:cNvPr id="2050" name="Picture 2" descr="Thumbs Down Vector Icon 553585 Vector Art at Vecteez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74"/>
          <a:stretch/>
        </p:blipFill>
        <p:spPr bwMode="auto">
          <a:xfrm>
            <a:off x="5992892" y="5157192"/>
            <a:ext cx="2899588" cy="142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27584" y="1921510"/>
            <a:ext cx="76328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The Queen has two birthdays: her actual birthday is on 21 April and she also has an official birthday in June, when there is better weather.</a:t>
            </a:r>
          </a:p>
        </p:txBody>
      </p:sp>
      <p:pic>
        <p:nvPicPr>
          <p:cNvPr id="5" name="Picture 2" descr="900+ True False Clip Art | Royalty Free - GoGraph">
            <a:extLst>
              <a:ext uri="{FF2B5EF4-FFF2-40B4-BE49-F238E27FC236}">
                <a16:creationId xmlns:a16="http://schemas.microsoft.com/office/drawing/2014/main" id="{2F0EE64A-9F17-426F-890B-A26EDCF33A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4" b="57429"/>
          <a:stretch/>
        </p:blipFill>
        <p:spPr bwMode="auto">
          <a:xfrm rot="20268359">
            <a:off x="1638397" y="4555714"/>
            <a:ext cx="39604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842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pic>
        <p:nvPicPr>
          <p:cNvPr id="2050" name="Picture 2" descr="Thumbs Down Vector Icon 553585 Vector Art at Vecteez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74"/>
          <a:stretch/>
        </p:blipFill>
        <p:spPr bwMode="auto">
          <a:xfrm>
            <a:off x="5992892" y="5157192"/>
            <a:ext cx="2899588" cy="142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576" y="2276872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The Queen is the only person in the UK who is allowed to drive without a driving licence.</a:t>
            </a:r>
          </a:p>
        </p:txBody>
      </p:sp>
      <p:pic>
        <p:nvPicPr>
          <p:cNvPr id="5" name="Picture 2" descr="900+ True False Clip Art | Royalty Free - GoGraph">
            <a:extLst>
              <a:ext uri="{FF2B5EF4-FFF2-40B4-BE49-F238E27FC236}">
                <a16:creationId xmlns:a16="http://schemas.microsoft.com/office/drawing/2014/main" id="{500F6B0C-F67C-441C-8C97-B19E0CB9C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4" b="57429"/>
          <a:stretch/>
        </p:blipFill>
        <p:spPr bwMode="auto">
          <a:xfrm rot="20268359">
            <a:off x="1528940" y="4483706"/>
            <a:ext cx="39604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2755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pic>
        <p:nvPicPr>
          <p:cNvPr id="2050" name="Picture 2" descr="Thumbs Down Vector Icon 553585 Vector Art at Vecteez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74"/>
          <a:stretch/>
        </p:blipFill>
        <p:spPr bwMode="auto">
          <a:xfrm>
            <a:off x="5992892" y="5157192"/>
            <a:ext cx="2899588" cy="142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27584" y="1921510"/>
            <a:ext cx="73448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The Queen’s favourite dogs are spaniels.</a:t>
            </a:r>
          </a:p>
        </p:txBody>
      </p:sp>
      <p:pic>
        <p:nvPicPr>
          <p:cNvPr id="5" name="Picture 2" descr="900+ True False Clip Art | Royalty Free - GoGraph">
            <a:extLst>
              <a:ext uri="{FF2B5EF4-FFF2-40B4-BE49-F238E27FC236}">
                <a16:creationId xmlns:a16="http://schemas.microsoft.com/office/drawing/2014/main" id="{547843C8-D11B-4D05-AE75-3CDD49DE5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99" b="18586"/>
          <a:stretch/>
        </p:blipFill>
        <p:spPr bwMode="auto">
          <a:xfrm rot="19730227">
            <a:off x="301001" y="3669133"/>
            <a:ext cx="3857625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87F0F-D88A-488C-BC30-50845C1412C1}"/>
              </a:ext>
            </a:extLst>
          </p:cNvPr>
          <p:cNvSpPr txBox="1"/>
          <p:nvPr/>
        </p:nvSpPr>
        <p:spPr>
          <a:xfrm>
            <a:off x="3923928" y="4007966"/>
            <a:ext cx="4680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In fact, her </a:t>
            </a:r>
            <a:r>
              <a:rPr lang="en-US" sz="3200" b="1" dirty="0" err="1">
                <a:latin typeface="Comic Sans MS" panose="030F0702030302020204" pitchFamily="66" charset="0"/>
              </a:rPr>
              <a:t>favourite</a:t>
            </a:r>
            <a:r>
              <a:rPr lang="en-US" sz="3200" b="1" dirty="0">
                <a:latin typeface="Comic Sans MS" panose="030F0702030302020204" pitchFamily="66" charset="0"/>
              </a:rPr>
              <a:t> dogs are Corgis.</a:t>
            </a:r>
            <a:endParaRPr lang="en-GB" sz="3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pic>
        <p:nvPicPr>
          <p:cNvPr id="2050" name="Picture 2" descr="Thumbs Down Vector Icon 553585 Vector Art at Vecteez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74"/>
          <a:stretch/>
        </p:blipFill>
        <p:spPr bwMode="auto">
          <a:xfrm>
            <a:off x="5992892" y="5157192"/>
            <a:ext cx="2899588" cy="142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576" y="2276872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The Queen sent her first email in 1976.</a:t>
            </a:r>
          </a:p>
        </p:txBody>
      </p:sp>
      <p:pic>
        <p:nvPicPr>
          <p:cNvPr id="5" name="Picture 2" descr="900+ True False Clip Art | Royalty Free - GoGraph">
            <a:extLst>
              <a:ext uri="{FF2B5EF4-FFF2-40B4-BE49-F238E27FC236}">
                <a16:creationId xmlns:a16="http://schemas.microsoft.com/office/drawing/2014/main" id="{CAF2CF4E-01CB-4148-95AA-630E184470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4" b="57429"/>
          <a:stretch/>
        </p:blipFill>
        <p:spPr bwMode="auto">
          <a:xfrm rot="20268359">
            <a:off x="1638396" y="4188570"/>
            <a:ext cx="39604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48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sp>
        <p:nvSpPr>
          <p:cNvPr id="2" name="Rectangle 1"/>
          <p:cNvSpPr/>
          <p:nvPr/>
        </p:nvSpPr>
        <p:spPr>
          <a:xfrm>
            <a:off x="935596" y="2060848"/>
            <a:ext cx="7272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What does the word ‘legacy’ mean?</a:t>
            </a:r>
          </a:p>
        </p:txBody>
      </p:sp>
      <p:pic>
        <p:nvPicPr>
          <p:cNvPr id="1028" name="Picture 4" descr="Image result for thinking emoji">
            <a:extLst>
              <a:ext uri="{FF2B5EF4-FFF2-40B4-BE49-F238E27FC236}">
                <a16:creationId xmlns:a16="http://schemas.microsoft.com/office/drawing/2014/main" id="{2A0155E1-7CC0-46FA-9959-B0BCF34A1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3140968"/>
            <a:ext cx="26860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739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sp>
        <p:nvSpPr>
          <p:cNvPr id="2" name="Rectangle 1"/>
          <p:cNvSpPr/>
          <p:nvPr/>
        </p:nvSpPr>
        <p:spPr>
          <a:xfrm>
            <a:off x="683568" y="2890391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A legacy is something that is passed on to the next generation.</a:t>
            </a:r>
          </a:p>
        </p:txBody>
      </p:sp>
      <p:pic>
        <p:nvPicPr>
          <p:cNvPr id="6" name="Picture 4" descr="Image result for thinking emoji">
            <a:extLst>
              <a:ext uri="{FF2B5EF4-FFF2-40B4-BE49-F238E27FC236}">
                <a16:creationId xmlns:a16="http://schemas.microsoft.com/office/drawing/2014/main" id="{D6889BB8-6CA7-444F-9E55-B192309F4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778" y="5301208"/>
            <a:ext cx="1116000" cy="11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622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sp>
        <p:nvSpPr>
          <p:cNvPr id="2" name="Rectangle 1"/>
          <p:cNvSpPr/>
          <p:nvPr/>
        </p:nvSpPr>
        <p:spPr>
          <a:xfrm>
            <a:off x="683568" y="98072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Who are these future kings?</a:t>
            </a:r>
          </a:p>
        </p:txBody>
      </p:sp>
      <p:pic>
        <p:nvPicPr>
          <p:cNvPr id="6" name="Picture 6" descr="Royal Family: Queen Victoria&amp;#39;s 9 children and how the Queen, Prince Charles  and William fit into her family tree - MyLond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2"/>
            <a:ext cx="6480720" cy="430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140239"/>
      </p:ext>
    </p:extLst>
  </p:cSld>
  <p:clrMapOvr>
    <a:masterClrMapping/>
  </p:clrMapOvr>
  <p:transition spd="slow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560" y="800821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How would you describe the Queen?</a:t>
            </a:r>
          </a:p>
        </p:txBody>
      </p:sp>
      <p:pic>
        <p:nvPicPr>
          <p:cNvPr id="12290" name="Picture 2" descr="Queen&amp;#39;s birthday: Heartwarming photos of monarch surrounded by her family  and corgis | Royal | News | Express.co.u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35636"/>
            <a:ext cx="4574088" cy="271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The BIG Royal Family Tree Of Queen Elizabeth II: What You Need To Know! -  He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2"/>
            <a:ext cx="4681785" cy="225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The Queen Has Earned Millions From Her Champion Horses | HuffPost nu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37112"/>
            <a:ext cx="2192827" cy="231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Prince Andrew gave Queen two puppies to help her cope with loss of Philip -  Mirror Onl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607" y="1464104"/>
            <a:ext cx="2164873" cy="270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4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9532" y="980728"/>
            <a:ext cx="8424936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en-GB" sz="3200" b="1" dirty="0">
                <a:latin typeface="Comic Sans MS" panose="030F0702030302020204" pitchFamily="66" charset="0"/>
              </a:rPr>
              <a:t>The Queen’s legacy can be described as:</a:t>
            </a:r>
          </a:p>
          <a:p>
            <a:pPr algn="ctr">
              <a:spcAft>
                <a:spcPts val="1200"/>
              </a:spcAft>
            </a:pP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Steadfast</a:t>
            </a:r>
          </a:p>
          <a:p>
            <a:pPr algn="ctr">
              <a:spcAft>
                <a:spcPts val="1200"/>
              </a:spcAft>
            </a:pPr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Constant</a:t>
            </a:r>
          </a:p>
          <a:p>
            <a:pPr algn="ctr">
              <a:spcAft>
                <a:spcPts val="1200"/>
              </a:spcAft>
            </a:pPr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Dutiful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93AD81-C6B9-4EF7-A07F-734A572763C2}"/>
              </a:ext>
            </a:extLst>
          </p:cNvPr>
          <p:cNvSpPr txBox="1"/>
          <p:nvPr/>
        </p:nvSpPr>
        <p:spPr>
          <a:xfrm>
            <a:off x="612000" y="4221088"/>
            <a:ext cx="79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omic Sans MS" panose="030F0702030302020204" pitchFamily="66" charset="0"/>
              </a:rPr>
              <a:t>How has she managed to maintain this for 70 years?</a:t>
            </a:r>
            <a:endParaRPr lang="en-GB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738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4128" y="260648"/>
            <a:ext cx="3168352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The Queen’s Legacy </a:t>
            </a:r>
          </a:p>
        </p:txBody>
      </p:sp>
      <p:pic>
        <p:nvPicPr>
          <p:cNvPr id="1026" name="Picture 2" descr="6,135 Religious Cross Clipart Illustrations &amp;amp; Clip Art -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4593907" cy="457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ipart Panda - Free Clipart Imag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3" b="20990"/>
          <a:stretch/>
        </p:blipFill>
        <p:spPr bwMode="auto">
          <a:xfrm>
            <a:off x="5077359" y="2276872"/>
            <a:ext cx="383562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207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D8BC50A-434B-44AD-AB5B-15941D7105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697BDB-B328-4600-9002-410F4615BD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DD8BD3-BDDB-4ADA-B0DD-2095782E645E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1be41fc0-aa03-44b0-9f57-ad44166b752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2612</TotalTime>
  <Words>170</Words>
  <Application>Microsoft Office PowerPoint</Application>
  <PresentationFormat>On-screen Show (4:3)</PresentationFormat>
  <Paragraphs>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84</cp:revision>
  <dcterms:created xsi:type="dcterms:W3CDTF">2014-10-27T19:57:18Z</dcterms:created>
  <dcterms:modified xsi:type="dcterms:W3CDTF">2022-03-25T12:11:49Z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