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5" d="100"/>
          <a:sy n="55" d="100"/>
        </p:scale>
        <p:origin x="-84" y="-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15/02/2017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dictionary.cambridge.org/dictionary/english/unkind" TargetMode="External"/><Relationship Id="rId3" Type="http://schemas.openxmlformats.org/officeDocument/2006/relationships/hyperlink" Target="http://dictionary.cambridge.org/dictionary/english/feeling" TargetMode="External"/><Relationship Id="rId7" Type="http://schemas.openxmlformats.org/officeDocument/2006/relationships/hyperlink" Target="http://dictionary.cambridge.org/dictionary/english/unfair" TargetMode="External"/><Relationship Id="rId2" Type="http://schemas.openxmlformats.org/officeDocument/2006/relationships/hyperlink" Target="http://dictionary.cambridge.org/dictionary/english/stro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ictionary.cambridge.org/dictionary/english/unpleasant" TargetMode="External"/><Relationship Id="rId5" Type="http://schemas.openxmlformats.org/officeDocument/2006/relationships/hyperlink" Target="http://dictionary.cambridge.org/dictionary/english/hurt" TargetMode="External"/><Relationship Id="rId10" Type="http://schemas.openxmlformats.org/officeDocument/2006/relationships/image" Target="../media/image6.jpeg"/><Relationship Id="rId4" Type="http://schemas.openxmlformats.org/officeDocument/2006/relationships/hyperlink" Target="http://dictionary.cambridge.org/dictionary/english/want" TargetMode="External"/><Relationship Id="rId9" Type="http://schemas.openxmlformats.org/officeDocument/2006/relationships/hyperlink" Target="http://dictionary.cambridge.org/dictionary/english/happen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-media-cache-ak0.pinimg.com/originals/ea/47/98/ea47982d02b6af0d7c03262b31f5d9a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040" y="528319"/>
            <a:ext cx="8174990" cy="56679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76716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-_sZPxA6Qslo/VYzR2eb02QI/AAAAAAAACO4/YCrnFvozM-M/s1600/ang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8507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news.ucsb.edu/sites/www.news.ucsb.edu/files/styles/article_horizontal/public/images/2014/angry%20face.jpg?itok=xdzforo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640" y="514412"/>
            <a:ext cx="8923973" cy="59330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80830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quickbase.com/blog/wp-content/uploads/sites/2/2012/08/anger-emotions-at-wo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890588"/>
            <a:ext cx="7620000" cy="5076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00101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-media-cache-ak0.pinimg.com/736x/c2/60/ee/c260ee9835f464091d7580ba1814b4a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640" y="239395"/>
            <a:ext cx="6661150" cy="65163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02105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200" b="1" dirty="0">
                <a:solidFill>
                  <a:srgbClr val="FF0000"/>
                </a:solidFill>
              </a:rPr>
              <a:t>Anger: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080" y="16122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0000"/>
                </a:solidFill>
              </a:rPr>
              <a:t>a </a:t>
            </a:r>
            <a:r>
              <a:rPr lang="en-GB" sz="4400" dirty="0">
                <a:solidFill>
                  <a:srgbClr val="FF0000"/>
                </a:solidFill>
                <a:hlinkClick r:id="rId2" tooltip="strong"/>
              </a:rPr>
              <a:t>strong</a:t>
            </a:r>
            <a:r>
              <a:rPr lang="en-GB" sz="4400" dirty="0">
                <a:solidFill>
                  <a:srgbClr val="FF0000"/>
                </a:solidFill>
              </a:rPr>
              <a:t> </a:t>
            </a:r>
            <a:r>
              <a:rPr lang="en-GB" sz="4400" dirty="0">
                <a:solidFill>
                  <a:srgbClr val="FF0000"/>
                </a:solidFill>
                <a:hlinkClick r:id="rId3" tooltip="feeling"/>
              </a:rPr>
              <a:t>feeling</a:t>
            </a:r>
            <a:r>
              <a:rPr lang="en-GB" sz="4400" dirty="0">
                <a:solidFill>
                  <a:srgbClr val="FF0000"/>
                </a:solidFill>
              </a:rPr>
              <a:t> that makes you </a:t>
            </a:r>
            <a:r>
              <a:rPr lang="en-GB" sz="4400" dirty="0">
                <a:solidFill>
                  <a:srgbClr val="FF0000"/>
                </a:solidFill>
                <a:hlinkClick r:id="rId4" tooltip="want"/>
              </a:rPr>
              <a:t>want</a:t>
            </a:r>
            <a:r>
              <a:rPr lang="en-GB" sz="4400" dirty="0">
                <a:solidFill>
                  <a:srgbClr val="FF0000"/>
                </a:solidFill>
              </a:rPr>
              <a:t> to </a:t>
            </a:r>
            <a:r>
              <a:rPr lang="en-GB" sz="4400" dirty="0">
                <a:solidFill>
                  <a:srgbClr val="FF0000"/>
                </a:solidFill>
                <a:hlinkClick r:id="rId5" tooltip="hurt"/>
              </a:rPr>
              <a:t>hurt</a:t>
            </a:r>
            <a:r>
              <a:rPr lang="en-GB" sz="4400" dirty="0">
                <a:solidFill>
                  <a:srgbClr val="FF0000"/>
                </a:solidFill>
              </a:rPr>
              <a:t> someone or be </a:t>
            </a:r>
            <a:r>
              <a:rPr lang="en-GB" sz="4400" dirty="0">
                <a:solidFill>
                  <a:srgbClr val="FF0000"/>
                </a:solidFill>
                <a:hlinkClick r:id="rId6" tooltip="unpleasant"/>
              </a:rPr>
              <a:t>unpleasant</a:t>
            </a:r>
            <a:r>
              <a:rPr lang="en-GB" sz="4400" dirty="0">
                <a:solidFill>
                  <a:srgbClr val="FF0000"/>
                </a:solidFill>
              </a:rPr>
              <a:t> because of something </a:t>
            </a:r>
            <a:r>
              <a:rPr lang="en-GB" sz="4400" dirty="0">
                <a:solidFill>
                  <a:srgbClr val="FF0000"/>
                </a:solidFill>
                <a:hlinkClick r:id="rId7" tooltip="unfair"/>
              </a:rPr>
              <a:t>unfair</a:t>
            </a:r>
            <a:r>
              <a:rPr lang="en-GB" sz="4400" dirty="0">
                <a:solidFill>
                  <a:srgbClr val="FF0000"/>
                </a:solidFill>
              </a:rPr>
              <a:t> or </a:t>
            </a:r>
            <a:r>
              <a:rPr lang="en-GB" sz="4400" dirty="0">
                <a:solidFill>
                  <a:srgbClr val="FF0000"/>
                </a:solidFill>
                <a:hlinkClick r:id="rId8" tooltip="unkind"/>
              </a:rPr>
              <a:t>unkind</a:t>
            </a:r>
            <a:r>
              <a:rPr lang="en-GB" sz="4400" dirty="0">
                <a:solidFill>
                  <a:srgbClr val="FF0000"/>
                </a:solidFill>
              </a:rPr>
              <a:t> that has </a:t>
            </a:r>
            <a:r>
              <a:rPr lang="en-GB" sz="4400" dirty="0">
                <a:solidFill>
                  <a:srgbClr val="FF0000"/>
                </a:solidFill>
                <a:hlinkClick r:id="rId9" tooltip="happened"/>
              </a:rPr>
              <a:t>happened</a:t>
            </a:r>
            <a:endParaRPr lang="en-GB" sz="4400" dirty="0">
              <a:solidFill>
                <a:srgbClr val="FF0000"/>
              </a:solidFill>
            </a:endParaRPr>
          </a:p>
        </p:txBody>
      </p:sp>
      <p:pic>
        <p:nvPicPr>
          <p:cNvPr id="7170" name="Picture 2" descr="http://www.legalinkmagazine.com/wp-content/uploads/2014/09/Expression-of-Anger-is-a-Bargaining-Tool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100" y="4328160"/>
            <a:ext cx="3030539" cy="20189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94460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Expressions of anger -  3 choices: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GB" sz="6000" dirty="0"/>
              <a:t>Aggressive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6000" dirty="0"/>
              <a:t>Passive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6000" dirty="0"/>
              <a:t>Assertive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873518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</Words>
  <Application>Microsoft Office PowerPoint</Application>
  <PresentationFormat>Custom</PresentationFormat>
  <Paragraphs>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Anger:</vt:lpstr>
      <vt:lpstr>Expressions of anger -  3 choices: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Owner</cp:lastModifiedBy>
  <cp:revision>15</cp:revision>
  <dcterms:created xsi:type="dcterms:W3CDTF">2015-10-04T19:08:25Z</dcterms:created>
  <dcterms:modified xsi:type="dcterms:W3CDTF">2017-02-15T09:28:56Z</dcterms:modified>
</cp:coreProperties>
</file>