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1" r:id="rId3"/>
    <p:sldId id="26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F03F4E-262D-447D-AB3B-6736569BB331}" v="7" dt="2022-01-04T15:30:27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ish in the water&#10;&#10;Description automatically generated with low confidence">
            <a:extLst>
              <a:ext uri="{FF2B5EF4-FFF2-40B4-BE49-F238E27FC236}">
                <a16:creationId xmlns:a16="http://schemas.microsoft.com/office/drawing/2014/main" id="{2D44A4E9-C7C2-4C7C-B948-1B142130DF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britannica.com/13/195913-050-396DEEC4/World-map-Oceans-Continents-Mendel.jpg?q=60"/>
          <p:cNvPicPr>
            <a:picLocks noChangeAspect="1" noChangeArrowheads="1"/>
          </p:cNvPicPr>
          <p:nvPr/>
        </p:nvPicPr>
        <p:blipFill>
          <a:blip r:embed="rId2" cstate="print"/>
          <a:srcRect t="1630" b="4507"/>
          <a:stretch>
            <a:fillRect/>
          </a:stretch>
        </p:blipFill>
        <p:spPr bwMode="auto">
          <a:xfrm>
            <a:off x="856735" y="0"/>
            <a:ext cx="104702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sh in the water&#10;&#10;Description automatically generated with low confidence">
            <a:extLst>
              <a:ext uri="{FF2B5EF4-FFF2-40B4-BE49-F238E27FC236}">
                <a16:creationId xmlns:a16="http://schemas.microsoft.com/office/drawing/2014/main" id="{2D44A4E9-C7C2-4C7C-B948-1B142130DF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9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4549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341</cp:revision>
  <dcterms:created xsi:type="dcterms:W3CDTF">2018-07-09T09:48:40Z</dcterms:created>
  <dcterms:modified xsi:type="dcterms:W3CDTF">2022-03-29T10:31:20Z</dcterms:modified>
</cp:coreProperties>
</file>