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i.pinimg.com/736x/76/60/6c/76606c2ec1dac2b210fb673ae54e99b6--clipart-math.jpg"/>
          <p:cNvPicPr>
            <a:picLocks noChangeAspect="1" noChangeArrowheads="1"/>
          </p:cNvPicPr>
          <p:nvPr/>
        </p:nvPicPr>
        <p:blipFill>
          <a:blip r:embed="rId2" cstate="print"/>
          <a:srcRect t="14175" b="14951"/>
          <a:stretch>
            <a:fillRect/>
          </a:stretch>
        </p:blipFill>
        <p:spPr bwMode="auto">
          <a:xfrm>
            <a:off x="1043608" y="188640"/>
            <a:ext cx="7056784" cy="647958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22811" y="3244334"/>
            <a:ext cx="1098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individual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211960" y="2420888"/>
            <a:ext cx="75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family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707904" y="1772816"/>
            <a:ext cx="1735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local community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139952" y="1124744"/>
            <a:ext cx="951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national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923928" y="476672"/>
            <a:ext cx="139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international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52340B-09C7-4CC1-BD81-8859432E5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" r="4601" b="-1"/>
          <a:stretch/>
        </p:blipFill>
        <p:spPr bwMode="auto">
          <a:xfrm>
            <a:off x="342900" y="466936"/>
            <a:ext cx="8458200" cy="59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229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6821</TotalTime>
  <Words>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Hilary Homer</cp:lastModifiedBy>
  <cp:revision>119</cp:revision>
  <dcterms:created xsi:type="dcterms:W3CDTF">2022-03-14T20:48:28Z</dcterms:created>
  <dcterms:modified xsi:type="dcterms:W3CDTF">2022-03-22T12:08:44Z</dcterms:modified>
</cp:coreProperties>
</file>