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63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1B63E-454B-41F2-9523-9F4081040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AA818F-9761-4723-9432-16442BDAB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24F04-2DFF-4BEB-A7C7-6FF18D132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4A1FF-99E8-4BD8-9BD4-DEB99138A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45B5A-F7A8-459E-9705-7D6DED9AE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4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6286B-D478-4518-B698-D4853E8A8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E650B-3F97-40AA-938F-3DCB684B9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CA915-6117-4AE4-94DE-C62999229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088B1-B673-4B6D-A9E0-F64405B75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063DC-2C71-4CED-82B9-8D215FEAF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567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1BD1-B050-435D-B758-BCD44914B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03C41-010C-4F73-BCE4-546C51829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DFC3A-3E33-469A-90A4-F5C41E4AE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37A1F-54CD-4484-816E-DAD6084C9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2E52B-D972-493E-89B4-C3D995B9E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96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9E75D-BD11-42BF-8F5E-B4CADD6D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52487-0E17-4ADE-BBBD-54B9C09E8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95294-FB5A-4C01-B2FA-39D1160C4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B3B5C-8108-4B2F-A9C4-9D88EF5AE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59626-1127-4233-A634-55C59E132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8B44F-3646-427B-93BB-EEB0CF342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567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5F458-AE4D-4DB0-B555-E7FA048AC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7F687-D42D-4ADE-8C49-D42995606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3A228-4469-4C41-8F9C-CF15090B2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3A6EBE-3572-4522-8C99-65C9934CA8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D00CCA-577C-428D-9226-32227FE954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F4451E-23A3-4199-81AA-04C24466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AAD7D9-79A2-4A66-9BE0-E2302C8D4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9988B0-0D4D-492C-BBFD-0E635DCFE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89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4E3E3-A20C-468F-A0FC-83DA369B9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19ADE8-BD80-4C8B-B969-8EEC691E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D68FB7-E334-4B3C-AE8E-7C73750A7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CB5302-CB8C-412A-9BB7-53EC22F29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038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96DCBC-BD31-4BD8-9855-583EFD64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3BE46-BA79-4C64-8E36-64DAA0F6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DA1E4-9DA3-4E65-8510-BB748E248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57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BBAB6-53A1-47EB-AC52-28BA1E835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510B5-E1D7-4D6E-8B5A-7B88CE0FA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1BCE0-A497-4BCF-B621-BC1F1103C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2422B4-401C-482C-AADF-8EEE8B6B4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256D0-8B3E-47E9-992F-A161811E2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3F736-9BB9-4024-8E7D-192E43062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30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B93F8-B4E6-431F-9EE8-2B165A406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E68741-56C7-4013-84A9-F917399152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068CB-37C9-406B-8A2F-E3FFFFC26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62ACA-497B-4254-907E-8088940DC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FDFBC-2821-4BA0-9E86-22D8614F7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0AB32-3DFE-465D-A379-68A9ABFC3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30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AA5F6-9ED1-422F-B64E-11AB21DEB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6E46FC-4218-4966-AE26-2FA011C69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C998-F2E4-4259-979C-7E494BF7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3DA6D-6991-4B14-8F69-80037EE67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C341D-49F9-40D4-B098-83B9FCADE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465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4CB1B1-2CDF-4EEA-BA24-0B4BE53C83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2886A9-E098-4D66-9FB0-F7CF2867E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22AD1-8D8D-4917-A0B3-F1E2BDFA1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4F644-B15F-40DE-A2A8-B8E4142E0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08138-BF79-4473-BB1B-6B2F90E54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804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61ADD8-08D9-4926-9859-73C9CE547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D1116-6904-4578-A56F-A764C540A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51878-C2CA-4797-8EC6-582D1CF89B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87AF7-2746-4CA0-8C50-90B071A4C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5366F-FAAB-4A57-926D-C8F5FDEC1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231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person in a military uniform&#10;&#10;Description automatically generated with low confidence">
            <a:extLst>
              <a:ext uri="{FF2B5EF4-FFF2-40B4-BE49-F238E27FC236}">
                <a16:creationId xmlns:a16="http://schemas.microsoft.com/office/drawing/2014/main" id="{CC570D09-691C-44FE-949E-A3956CBD1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3983" y="643467"/>
            <a:ext cx="3844035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0C7EE7-829F-458C-B5F9-09898ED77AC7}"/>
              </a:ext>
            </a:extLst>
          </p:cNvPr>
          <p:cNvSpPr txBox="1"/>
          <p:nvPr/>
        </p:nvSpPr>
        <p:spPr>
          <a:xfrm>
            <a:off x="648509" y="763290"/>
            <a:ext cx="37389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Thor Heyerdahl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81191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B601A83-52BD-471C-AD52-FC00E3578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4" r="-1" b="-1"/>
          <a:stretch/>
        </p:blipFill>
        <p:spPr bwMode="auto">
          <a:xfrm>
            <a:off x="321733" y="321733"/>
            <a:ext cx="11548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3B2135-191F-45CE-9EE1-EA8674C894C2}"/>
              </a:ext>
            </a:extLst>
          </p:cNvPr>
          <p:cNvSpPr txBox="1"/>
          <p:nvPr/>
        </p:nvSpPr>
        <p:spPr>
          <a:xfrm>
            <a:off x="8094133" y="423535"/>
            <a:ext cx="3688144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en-GB" sz="40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Kon-Tiki</a:t>
            </a:r>
            <a:r>
              <a:rPr lang="en-GB" sz="40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raft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587191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BEBD787A-4C9A-40AE-BA0F-C7DA8FB8F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3" y="576263"/>
            <a:ext cx="8829675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70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12191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5EC63C2-8E07-4A1E-B0DA-4AC87DD83B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" r="1278"/>
          <a:stretch/>
        </p:blipFill>
        <p:spPr bwMode="auto">
          <a:xfrm>
            <a:off x="320615" y="1701000"/>
            <a:ext cx="11550771" cy="34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B245ED-BFEA-4186-9737-2E337C4F7D29}"/>
              </a:ext>
            </a:extLst>
          </p:cNvPr>
          <p:cNvSpPr txBox="1"/>
          <p:nvPr/>
        </p:nvSpPr>
        <p:spPr>
          <a:xfrm>
            <a:off x="9014236" y="604690"/>
            <a:ext cx="285715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</a:t>
            </a:r>
            <a:r>
              <a:rPr lang="en-GB" sz="40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</a:t>
            </a:r>
            <a:r>
              <a:rPr lang="en-GB" sz="40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boat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360677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12191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4AB4F5-CBB8-4997-BCE6-8059FDAD1C28}"/>
              </a:ext>
            </a:extLst>
          </p:cNvPr>
          <p:cNvSpPr txBox="1"/>
          <p:nvPr/>
        </p:nvSpPr>
        <p:spPr>
          <a:xfrm>
            <a:off x="9117685" y="5554669"/>
            <a:ext cx="285715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 </a:t>
            </a:r>
            <a:r>
              <a:rPr lang="en-GB" sz="36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 II</a:t>
            </a:r>
            <a:r>
              <a:rPr lang="en-GB" sz="36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boat</a:t>
            </a:r>
            <a:endParaRPr lang="en-GB" sz="3600" b="1" dirty="0"/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42FE8331-3908-4D51-A61D-4C39D288E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03" y="657000"/>
            <a:ext cx="8589317" cy="55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80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or Heyerdahl's Ra Expeditions from The Kon-Tiki Museum - Norway">
            <a:extLst>
              <a:ext uri="{FF2B5EF4-FFF2-40B4-BE49-F238E27FC236}">
                <a16:creationId xmlns:a16="http://schemas.microsoft.com/office/drawing/2014/main" id="{3B68B606-B675-4043-BFE1-2194336F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440" y="423000"/>
            <a:ext cx="4569120" cy="60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673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12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3</cp:revision>
  <dcterms:created xsi:type="dcterms:W3CDTF">2022-03-17T16:46:44Z</dcterms:created>
  <dcterms:modified xsi:type="dcterms:W3CDTF">2022-03-31T09:26:58Z</dcterms:modified>
</cp:coreProperties>
</file>