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F1FD"/>
    <a:srgbClr val="ECF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F03F4E-262D-447D-AB3B-6736569BB331}" v="7" dt="2022-01-04T15:30:27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489" y="1972733"/>
            <a:ext cx="10413023" cy="2912535"/>
          </a:xfrm>
        </p:spPr>
        <p:txBody>
          <a:bodyPr>
            <a:noAutofit/>
          </a:bodyPr>
          <a:lstStyle/>
          <a:p>
            <a:r>
              <a:rPr lang="en-GB" sz="215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fish in the water&#10;&#10;Description automatically generated with low confidence">
            <a:extLst>
              <a:ext uri="{FF2B5EF4-FFF2-40B4-BE49-F238E27FC236}">
                <a16:creationId xmlns:a16="http://schemas.microsoft.com/office/drawing/2014/main" id="{2D44A4E9-C7C2-4C7C-B948-1B142130DF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41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A447D4D0-4AFC-413C-80A3-45DDD7B78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-7143"/>
            <a:ext cx="11430000" cy="687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579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sh in the water&#10;&#10;Description automatically generated with low confidence">
            <a:extLst>
              <a:ext uri="{FF2B5EF4-FFF2-40B4-BE49-F238E27FC236}">
                <a16:creationId xmlns:a16="http://schemas.microsoft.com/office/drawing/2014/main" id="{2D44A4E9-C7C2-4C7C-B948-1B142130DF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79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6FD5B58A-B05E-4020-9741-3D458EA19C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0" r="1" b="26011"/>
          <a:stretch/>
        </p:blipFill>
        <p:spPr>
          <a:xfrm>
            <a:off x="1460597" y="5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2441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itting in a chair&#10;&#10;Description automatically generated with medium confidence">
            <a:extLst>
              <a:ext uri="{FF2B5EF4-FFF2-40B4-BE49-F238E27FC236}">
                <a16:creationId xmlns:a16="http://schemas.microsoft.com/office/drawing/2014/main" id="{81BAD10D-1BB5-41A6-9DC9-04AC257AEA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378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people, crowd&#10;&#10;Description automatically generated">
            <a:extLst>
              <a:ext uri="{FF2B5EF4-FFF2-40B4-BE49-F238E27FC236}">
                <a16:creationId xmlns:a16="http://schemas.microsoft.com/office/drawing/2014/main" id="{03DF82B5-05C5-47AF-831A-1BB437AF2E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1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9BB4E6-9858-4B47-90EB-CFA0D0CA2B8B}"/>
              </a:ext>
            </a:extLst>
          </p:cNvPr>
          <p:cNvSpPr txBox="1"/>
          <p:nvPr/>
        </p:nvSpPr>
        <p:spPr>
          <a:xfrm>
            <a:off x="7884198" y="112556"/>
            <a:ext cx="4155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bg1"/>
                </a:solidFill>
              </a:rPr>
              <a:t>Christ and the Rich Young Ruler </a:t>
            </a:r>
            <a:r>
              <a:rPr lang="en-GB" sz="2400" dirty="0">
                <a:solidFill>
                  <a:schemeClr val="bg1"/>
                </a:solidFill>
              </a:rPr>
              <a:t>by Heinrich Hofmann, 1889</a:t>
            </a:r>
          </a:p>
        </p:txBody>
      </p:sp>
    </p:spTree>
    <p:extLst>
      <p:ext uri="{BB962C8B-B14F-4D97-AF65-F5344CB8AC3E}">
        <p14:creationId xmlns:p14="http://schemas.microsoft.com/office/powerpoint/2010/main" val="1624559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12</Words>
  <Application>Microsoft Office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16</cp:revision>
  <dcterms:created xsi:type="dcterms:W3CDTF">2018-07-09T09:48:40Z</dcterms:created>
  <dcterms:modified xsi:type="dcterms:W3CDTF">2022-02-25T16:21:24Z</dcterms:modified>
</cp:coreProperties>
</file>