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6" r:id="rId6"/>
    <p:sldId id="258" r:id="rId7"/>
    <p:sldId id="265" r:id="rId8"/>
    <p:sldId id="260" r:id="rId9"/>
    <p:sldId id="268" r:id="rId10"/>
    <p:sldId id="262" r:id="rId11"/>
    <p:sldId id="26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C944-679B-4209-8335-86598763E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1159-D7F0-466D-8BCE-D9DE3BE61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74641-3EFE-4273-9BC7-3EBD2FCB8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37E85-298F-4CD2-84DF-D898D52B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DFBF4-08C7-48BD-9461-68D545EC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1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F47D5-2DE9-4C2B-8FEC-0D642A34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C5FA2-C247-45BA-BDC3-8ACE6A4D3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CF986-8330-42CE-BBAF-477DA1D5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7C72-4B2C-4350-B28F-3A66F5E6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6332C-B111-426E-939F-398E96F7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70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6CA9-1C9B-43FE-BAFA-4535D4BF9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FEDF6-B469-4757-8D33-9670A3F91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6A64-0328-418E-AF70-46ED6369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64070-1444-4554-9F8C-04136159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F3E7A-1B38-483B-A12C-9F8FC7FD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46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D6E2-F77A-412A-A90B-F3E89C27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8CEE0-7807-45A2-A7C7-7C6B6FDA7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36C4F-BE24-4630-A97D-B41EBC1B4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1DA74-5212-4EE7-8944-FBFD2222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61BA6-4FD5-4DD4-8C36-4F5BFF12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6B788-40AF-423A-89F6-CCAB37E4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9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C31-0ED4-41F2-94DA-04F7D32A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AAAAA-D871-4474-A837-5D785ACCB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CC8FD-E515-4AAF-A0C2-1DB8E7100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413E5-0C3E-4244-95FD-319DF6C31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0168B-472F-4E0B-98FF-84BA287A8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EC6D01-76EE-4C0B-A8D2-B66BBB6E8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C3EE39-8785-48DD-9626-B23FF0B5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C92082-67B5-45CE-96C6-05A69B9A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47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52C5F-855D-4CD3-BBC7-E5813B4A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78FEB-46CA-479D-8A52-88DA32B6F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4B508-E323-4F90-B0ED-B67CC76C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9728D-55C3-4BDA-B743-51794DA8C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9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FB20E9-9430-4B51-8004-1E37C11D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48A0E-7A4B-4F2F-A392-D6309BF6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33A52-FA07-4E31-A9DC-76A58323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EBEC-CB90-4567-AC5D-BEFEC2BF9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DDEC-215E-40C1-96D9-BF296D3A6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6E5A4-B80C-4E81-AA06-0A68D83D9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2054D-D72D-4263-AAFC-0B9B6102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6BAB8-3FDC-4790-A8EC-90BD0D2C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6665D-6E2A-4CB8-8D0C-F44B9124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41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7FDC-3A7C-455D-A894-0193D847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2975D3-94B8-4CCB-A8FD-6D21A228C2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6FF1C-8585-4BDC-842B-81DE92AFB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BD23C-3574-41F9-9B9C-8EDB2036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3A003-7E8A-4CA5-B501-1E4AA93D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E5F56-EB0A-4FFE-939A-A3805426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9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AFBE-73D1-487B-ADA9-AE32559A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A101E-9E7C-4C43-94DA-348337E51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99200-B194-425E-AD67-0CE328A4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B052-3601-4305-925C-D4FC46D1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60E55-266A-4744-8AB4-D5F028FFC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91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60AF39-E593-46FA-B2DA-67ED617D2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522D1-8DEF-4F1E-9502-5CF99AF8E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B5BBD-92D3-484D-90DD-E0FB02A4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C7EAA-AB0B-41ED-8CC9-A61F2A9B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25BD8-0FB1-4419-9A2D-76FAE991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32F61-C97D-4760-82B8-AC86AFA0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848B3-B834-4878-9FB7-EE9CA90AD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8E2F-A23D-472B-B08C-11BAA0ADE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92C3-A79A-4435-8218-B6737D696710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AB24B-7256-4B19-9F75-2A946E9B5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07C75-7112-4D57-989D-A1CFFDD4C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60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135B-5CD6-47AF-A4F0-196F9D682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AB7D0-5A2F-455A-A478-049A98AD3A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AE7188-13A8-4D72-ABE8-FD2177332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2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6" name="Picture 4" descr="Corrie Ten Boom">
            <a:extLst>
              <a:ext uri="{FF2B5EF4-FFF2-40B4-BE49-F238E27FC236}">
                <a16:creationId xmlns:a16="http://schemas.microsoft.com/office/drawing/2014/main" id="{08DBCDCB-E93E-4A0D-A19F-E76815569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46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How Corrie Ten Boom Saved Hundreds Of Jews From The Nazis">
            <a:extLst>
              <a:ext uri="{FF2B5EF4-FFF2-40B4-BE49-F238E27FC236}">
                <a16:creationId xmlns:a16="http://schemas.microsoft.com/office/drawing/2014/main" id="{8713B93C-622C-46B2-8F15-23CA639C29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8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Visiting the Corrie Ten Boom house, Haarlem, The Netherlands">
            <a:extLst>
              <a:ext uri="{FF2B5EF4-FFF2-40B4-BE49-F238E27FC236}">
                <a16:creationId xmlns:a16="http://schemas.microsoft.com/office/drawing/2014/main" id="{1B44B2A0-86D3-41F5-A1FA-D60113657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87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440AED6-8E93-4062-BF9B-5D0853B1B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9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Corrie Ten Boom – Nancy&amp;#39;s Hero Stories">
            <a:extLst>
              <a:ext uri="{FF2B5EF4-FFF2-40B4-BE49-F238E27FC236}">
                <a16:creationId xmlns:a16="http://schemas.microsoft.com/office/drawing/2014/main" id="{C04494E5-A770-4BF5-85B8-7893BCF2C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8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0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Visiting the Corrie Ten Boom house, Haarlem, The Netherlands">
            <a:extLst>
              <a:ext uri="{FF2B5EF4-FFF2-40B4-BE49-F238E27FC236}">
                <a16:creationId xmlns:a16="http://schemas.microsoft.com/office/drawing/2014/main" id="{21618760-25B7-40C9-926B-40DF6C90E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5" b="96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26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on The History Channel">
            <a:extLst>
              <a:ext uri="{FF2B5EF4-FFF2-40B4-BE49-F238E27FC236}">
                <a16:creationId xmlns:a16="http://schemas.microsoft.com/office/drawing/2014/main" id="{18F848C1-A097-4D6A-978D-D66499CC7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9417" y="643466"/>
            <a:ext cx="56131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65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9C3A3258-CDB7-41A6-AD8C-DE8F7A625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780558"/>
            <a:ext cx="7362825" cy="529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43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Corrie Ten Boom House in Haarlem | Cityguide | Shelter Hostel Amsterdam">
            <a:extLst>
              <a:ext uri="{FF2B5EF4-FFF2-40B4-BE49-F238E27FC236}">
                <a16:creationId xmlns:a16="http://schemas.microsoft.com/office/drawing/2014/main" id="{8DE403C2-DEBE-407A-9977-BBB6A78A2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" r="1" b="1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540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859429-F9DC-4E64-AFCB-691DF6831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2" b="322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94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BCBB8F2-C5EC-4ECD-81E7-E64FA74B3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b="210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4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6</cp:revision>
  <dcterms:created xsi:type="dcterms:W3CDTF">2022-02-08T18:48:32Z</dcterms:created>
  <dcterms:modified xsi:type="dcterms:W3CDTF">2022-03-01T11:45:00Z</dcterms:modified>
</cp:coreProperties>
</file>