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57" r:id="rId5"/>
    <p:sldId id="266" r:id="rId6"/>
    <p:sldId id="258" r:id="rId7"/>
    <p:sldId id="265" r:id="rId8"/>
    <p:sldId id="260" r:id="rId9"/>
    <p:sldId id="262" r:id="rId10"/>
    <p:sldId id="261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2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9C944-679B-4209-8335-86598763EB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0A1159-D7F0-466D-8BCE-D9DE3BE619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74641-3EFE-4273-9BC7-3EBD2FCB8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92C3-A79A-4435-8218-B6737D696710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937E85-298F-4CD2-84DF-D898D52B0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DFBF4-08C7-48BD-9461-68D545ECA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D4F3-FDDF-460B-AD62-D8192BB5E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11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F47D5-2DE9-4C2B-8FEC-0D642A341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C5FA2-C247-45BA-BDC3-8ACE6A4D33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CF986-8330-42CE-BBAF-477DA1D5E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92C3-A79A-4435-8218-B6737D696710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57C72-4B2C-4350-B28F-3A66F5E6D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26332C-B111-426E-939F-398E96F79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D4F3-FDDF-460B-AD62-D8192BB5E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8707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16CA9-1C9B-43FE-BAFA-4535D4BF9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5FEDF6-B469-4757-8D33-9670A3F915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76A64-0328-418E-AF70-46ED63694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92C3-A79A-4435-8218-B6737D696710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64070-1444-4554-9F8C-04136159E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8F3E7A-1B38-483B-A12C-9F8FC7FDF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D4F3-FDDF-460B-AD62-D8192BB5E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462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1D6E2-F77A-412A-A90B-F3E89C271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8CEE0-7807-45A2-A7C7-7C6B6FDA74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F36C4F-BE24-4630-A97D-B41EBC1B44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41DA74-5212-4EE7-8944-FBFD2222A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92C3-A79A-4435-8218-B6737D696710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F61BA6-4FD5-4DD4-8C36-4F5BFF12A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66B788-40AF-423A-89F6-CCAB37E4E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D4F3-FDDF-460B-AD62-D8192BB5E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5294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54C31-0ED4-41F2-94DA-04F7D32A9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3AAAAA-D871-4474-A837-5D785ACCBD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FCC8FD-E515-4AAF-A0C2-1DB8E71003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1413E5-0C3E-4244-95FD-319DF6C311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C0168B-472F-4E0B-98FF-84BA287A8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EC6D01-76EE-4C0B-A8D2-B66BBB6E8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92C3-A79A-4435-8218-B6737D696710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C3EE39-8785-48DD-9626-B23FF0B5F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C92082-67B5-45CE-96C6-05A69B9A7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D4F3-FDDF-460B-AD62-D8192BB5E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1477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52C5F-855D-4CD3-BBC7-E5813B4A9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678FEB-46CA-479D-8A52-88DA32B6F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92C3-A79A-4435-8218-B6737D696710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E4B508-E323-4F90-B0ED-B67CC76CE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49728D-55C3-4BDA-B743-51794DA8C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D4F3-FDDF-460B-AD62-D8192BB5E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894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FB20E9-9430-4B51-8004-1E37C11D1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92C3-A79A-4435-8218-B6737D696710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048A0E-7A4B-4F2F-A392-D6309BF69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F33A52-FA07-4E31-A9DC-76A583239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D4F3-FDDF-460B-AD62-D8192BB5E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21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2EBEC-CB90-4567-AC5D-BEFEC2BF9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BDDEC-215E-40C1-96D9-BF296D3A6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C6E5A4-B80C-4E81-AA06-0A68D83D92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92054D-D72D-4263-AAFC-0B9B6102F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92C3-A79A-4435-8218-B6737D696710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86BAB8-3FDC-4790-A8EC-90BD0D2C4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06665D-6E2A-4CB8-8D0C-F44B9124E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D4F3-FDDF-460B-AD62-D8192BB5E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412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07FDC-3A7C-455D-A894-0193D847F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2975D3-94B8-4CCB-A8FD-6D21A228C2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26FF1C-8585-4BDC-842B-81DE92AFB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9BD23C-3574-41F9-9B9C-8EDB20368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92C3-A79A-4435-8218-B6737D696710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83A003-7E8A-4CA5-B501-1E4AA93D1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1E5F56-EB0A-4FFE-939A-A3805426B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D4F3-FDDF-460B-AD62-D8192BB5E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596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6AFBE-73D1-487B-ADA9-AE32559A8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8A101E-9E7C-4C43-94DA-348337E514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99200-B194-425E-AD67-0CE328A4B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92C3-A79A-4435-8218-B6737D696710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4B052-3601-4305-925C-D4FC46D1A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E60E55-266A-4744-8AB4-D5F028FFC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D4F3-FDDF-460B-AD62-D8192BB5E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913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60AF39-E593-46FA-B2DA-67ED617D2A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522D1-8DEF-4F1E-9502-5CF99AF8EE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B5BBD-92D3-484D-90DD-E0FB02A44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92C3-A79A-4435-8218-B6737D696710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EC7EAA-AB0B-41ED-8CC9-A61F2A9BC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D25BD8-0FB1-4419-9A2D-76FAE9917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D4F3-FDDF-460B-AD62-D8192BB5E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598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632F61-C97D-4760-82B8-AC86AFA00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F848B3-B834-4878-9FB7-EE9CA90AD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0D8E2F-A23D-472B-B08C-11BAA0ADE4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F92C3-A79A-4435-8218-B6737D696710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AB24B-7256-4B19-9F75-2A946E9B50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907C75-7112-4D57-989D-A1CFFDD4C2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D4F3-FDDF-460B-AD62-D8192BB5E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5609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F135B-5CD6-47AF-A4F0-196F9D682A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0AB7D0-5A2F-455A-A478-049A98AD3A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AAE7188-13A8-4D72-ABE8-FD2177332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5725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196" name="Picture 4" descr="Corrie Ten Boom">
            <a:extLst>
              <a:ext uri="{FF2B5EF4-FFF2-40B4-BE49-F238E27FC236}">
                <a16:creationId xmlns:a16="http://schemas.microsoft.com/office/drawing/2014/main" id="{08DBCDCB-E93E-4A0D-A19F-E76815569D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466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218" name="Picture 2" descr="How Corrie Ten Boom Saved Hundreds Of Jews From The Nazis">
            <a:extLst>
              <a:ext uri="{FF2B5EF4-FFF2-40B4-BE49-F238E27FC236}">
                <a16:creationId xmlns:a16="http://schemas.microsoft.com/office/drawing/2014/main" id="{8713B93C-622C-46B2-8F15-23CA639C29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7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481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Visiting the Corrie Ten Boom house, Haarlem, The Netherlands">
            <a:extLst>
              <a:ext uri="{FF2B5EF4-FFF2-40B4-BE49-F238E27FC236}">
                <a16:creationId xmlns:a16="http://schemas.microsoft.com/office/drawing/2014/main" id="{1B44B2A0-86D3-41F5-A1FA-D60113657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6877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2440AED6-8E93-4062-BF9B-5D0853B1BD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593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100" name="Picture 4" descr="Corrie Ten Boom – Nancy&amp;#39;s Hero Stories">
            <a:extLst>
              <a:ext uri="{FF2B5EF4-FFF2-40B4-BE49-F238E27FC236}">
                <a16:creationId xmlns:a16="http://schemas.microsoft.com/office/drawing/2014/main" id="{C04494E5-A770-4BF5-85B8-7893BCF2C2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7" b="889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2609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42" name="Picture 2" descr="Visiting the Corrie Ten Boom house, Haarlem, The Netherlands">
            <a:extLst>
              <a:ext uri="{FF2B5EF4-FFF2-40B4-BE49-F238E27FC236}">
                <a16:creationId xmlns:a16="http://schemas.microsoft.com/office/drawing/2014/main" id="{21618760-25B7-40C9-926B-40DF6C90E0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75" b="963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268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n on The History Channel">
            <a:extLst>
              <a:ext uri="{FF2B5EF4-FFF2-40B4-BE49-F238E27FC236}">
                <a16:creationId xmlns:a16="http://schemas.microsoft.com/office/drawing/2014/main" id="{18F848C1-A097-4D6A-978D-D66499CC72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89417" y="643466"/>
            <a:ext cx="5613165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5965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 descr="Corrie Ten Boom House in Haarlem | Cityguide | Shelter Hostel Amsterdam">
            <a:extLst>
              <a:ext uri="{FF2B5EF4-FFF2-40B4-BE49-F238E27FC236}">
                <a16:creationId xmlns:a16="http://schemas.microsoft.com/office/drawing/2014/main" id="{8DE403C2-DEBE-407A-9977-BBB6A78A22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" r="1" b="1"/>
          <a:stretch/>
        </p:blipFill>
        <p:spPr bwMode="auto">
          <a:xfrm>
            <a:off x="196850" y="173518"/>
            <a:ext cx="11798300" cy="651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6540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6859429-F9DC-4E64-AFCB-691DF68319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42" b="322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9894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CBCBB8F2-C5EC-4ECD-81E7-E64FA74B30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1" b="2109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72446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4</cp:revision>
  <dcterms:created xsi:type="dcterms:W3CDTF">2022-02-08T18:48:32Z</dcterms:created>
  <dcterms:modified xsi:type="dcterms:W3CDTF">2022-02-09T12:09:43Z</dcterms:modified>
</cp:coreProperties>
</file>