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6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9" y="1896696"/>
            <a:ext cx="10413023" cy="3064608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6000E15-3C8E-4250-B50D-E3720BB0B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t="7037" r="2963" b="7531"/>
          <a:stretch/>
        </p:blipFill>
        <p:spPr bwMode="auto">
          <a:xfrm>
            <a:off x="2840567" y="499534"/>
            <a:ext cx="6510867" cy="585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56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food, plate, rice, dish&#10;&#10;Description automatically generated">
            <a:extLst>
              <a:ext uri="{FF2B5EF4-FFF2-40B4-BE49-F238E27FC236}">
                <a16:creationId xmlns:a16="http://schemas.microsoft.com/office/drawing/2014/main" id="{91E88881-29E4-4444-A7F1-24B8C6CED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7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3C2E824-7FDC-419E-8CF6-4AF23AB21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0" y="1514461"/>
            <a:ext cx="10764000" cy="382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83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15</cp:revision>
  <dcterms:created xsi:type="dcterms:W3CDTF">2018-07-09T09:48:40Z</dcterms:created>
  <dcterms:modified xsi:type="dcterms:W3CDTF">2022-02-24T11:55:03Z</dcterms:modified>
</cp:coreProperties>
</file>