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1986" y="816276"/>
            <a:ext cx="101280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Make a decision between . . .</a:t>
            </a:r>
          </a:p>
        </p:txBody>
      </p:sp>
      <p:pic>
        <p:nvPicPr>
          <p:cNvPr id="1026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3878430" y="3904913"/>
            <a:ext cx="4435140" cy="215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7360" y="1415360"/>
            <a:ext cx="46153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day at the beach</a:t>
            </a:r>
          </a:p>
        </p:txBody>
      </p:sp>
      <p:sp>
        <p:nvSpPr>
          <p:cNvPr id="3" name="Rectangle 2"/>
          <p:cNvSpPr/>
          <p:nvPr/>
        </p:nvSpPr>
        <p:spPr>
          <a:xfrm>
            <a:off x="7188500" y="1415360"/>
            <a:ext cx="45159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day in the woods</a:t>
            </a:r>
          </a:p>
        </p:txBody>
      </p:sp>
      <p:sp>
        <p:nvSpPr>
          <p:cNvPr id="4" name="Rectangle 3"/>
          <p:cNvSpPr/>
          <p:nvPr/>
        </p:nvSpPr>
        <p:spPr>
          <a:xfrm>
            <a:off x="5675852" y="1384582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2052" name="Picture 4" descr="479 Beach Towel Illustrations &amp;amp; Clip Art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20" y="2239675"/>
            <a:ext cx="5281846" cy="308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61,010 Woods Illustrations &amp;amp; Clip Art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281" y="2240583"/>
            <a:ext cx="4773599" cy="308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6947" y="1022173"/>
            <a:ext cx="35990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Eating an apple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429644" y="1036735"/>
            <a:ext cx="3749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Eating a banana</a:t>
            </a:r>
          </a:p>
        </p:txBody>
      </p:sp>
      <p:sp>
        <p:nvSpPr>
          <p:cNvPr id="4" name="Rectangle 3"/>
          <p:cNvSpPr/>
          <p:nvPr/>
        </p:nvSpPr>
        <p:spPr>
          <a:xfrm>
            <a:off x="5632679" y="975180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3074" name="Picture 2" descr="Apple Fruit Clipart Png | Apple clip art, Fruit clipart, Apple fruit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72" y="1976582"/>
            <a:ext cx="4156212" cy="370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anana, Fruit, Yellow, Ripe, Food - Banana Clipart, HD Png Download -  kind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268" y="2272145"/>
            <a:ext cx="4938497" cy="274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78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8895" y="955815"/>
            <a:ext cx="24048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pet dog</a:t>
            </a:r>
          </a:p>
        </p:txBody>
      </p:sp>
      <p:sp>
        <p:nvSpPr>
          <p:cNvPr id="3" name="Rectangle 2"/>
          <p:cNvSpPr/>
          <p:nvPr/>
        </p:nvSpPr>
        <p:spPr>
          <a:xfrm>
            <a:off x="8258281" y="935874"/>
            <a:ext cx="23583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pet cat</a:t>
            </a:r>
          </a:p>
        </p:txBody>
      </p:sp>
      <p:sp>
        <p:nvSpPr>
          <p:cNvPr id="4" name="Rectangle 3"/>
          <p:cNvSpPr/>
          <p:nvPr/>
        </p:nvSpPr>
        <p:spPr>
          <a:xfrm>
            <a:off x="5675853" y="905096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8" name="Picture 7" descr="Dog clipart. Free download transparent .PNG | Creazill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16" y="1748068"/>
            <a:ext cx="3274984" cy="340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2" name="Picture 6" descr="Cute cat clipart 8 » Clipart S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792" y="1613621"/>
            <a:ext cx="3632633" cy="363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79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0282" y="749806"/>
            <a:ext cx="1779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Sweets</a:t>
            </a:r>
          </a:p>
        </p:txBody>
      </p:sp>
      <p:sp>
        <p:nvSpPr>
          <p:cNvPr id="3" name="Rectangle 2"/>
          <p:cNvSpPr/>
          <p:nvPr/>
        </p:nvSpPr>
        <p:spPr>
          <a:xfrm>
            <a:off x="8003074" y="744347"/>
            <a:ext cx="2316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Chocolate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575121" y="682792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5122" name="Picture 2" descr="Sweets Clipart Lollipop Clipart Candy Clipart Jelly | Etsy 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47" y="1613621"/>
            <a:ext cx="4214524" cy="421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hocolate black white clipart clipart kid - Clipart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655" y="2016521"/>
            <a:ext cx="4815498" cy="340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27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5786" y="1030639"/>
            <a:ext cx="3980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Travelling by car</a:t>
            </a:r>
          </a:p>
        </p:txBody>
      </p:sp>
      <p:sp>
        <p:nvSpPr>
          <p:cNvPr id="3" name="Rectangle 2"/>
          <p:cNvSpPr/>
          <p:nvPr/>
        </p:nvSpPr>
        <p:spPr>
          <a:xfrm>
            <a:off x="7085211" y="1030639"/>
            <a:ext cx="43332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Travelling by train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5770855" y="999861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6146" name="Picture 2" descr="Free Toy Car Clipart in AI, SVG, EPS or PS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38" y="1965180"/>
            <a:ext cx="5553075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Transparent Train Silhouette Png - Maglev Train Clipart, Png Download -  kind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150" y="1965179"/>
            <a:ext cx="5281363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353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4862" y="1204637"/>
            <a:ext cx="3942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Going for a swim</a:t>
            </a:r>
          </a:p>
        </p:txBody>
      </p:sp>
      <p:sp>
        <p:nvSpPr>
          <p:cNvPr id="3" name="Rectangle 2"/>
          <p:cNvSpPr/>
          <p:nvPr/>
        </p:nvSpPr>
        <p:spPr>
          <a:xfrm>
            <a:off x="8185864" y="1204718"/>
            <a:ext cx="30668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Riding a bike</a:t>
            </a:r>
          </a:p>
        </p:txBody>
      </p:sp>
      <p:sp>
        <p:nvSpPr>
          <p:cNvPr id="4" name="Rectangle 3"/>
          <p:cNvSpPr/>
          <p:nvPr/>
        </p:nvSpPr>
        <p:spPr>
          <a:xfrm>
            <a:off x="6260923" y="1173859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7170" name="Picture 2" descr="12,052 Kids Swimming Illustrations &amp;amp; Clip Art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03" y="2090737"/>
            <a:ext cx="5310424" cy="316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Vector Illustration Of Happy Kids Riding Bicycles In The Park Stock  Illustration - Download Image Now - i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298" y="2089903"/>
            <a:ext cx="4223999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10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50</Words>
  <Application>Microsoft Office PowerPoint</Application>
  <PresentationFormat>Widescreen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64</cp:revision>
  <dcterms:created xsi:type="dcterms:W3CDTF">2021-08-11T17:39:57Z</dcterms:created>
  <dcterms:modified xsi:type="dcterms:W3CDTF">2022-02-28T14:45:46Z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