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51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E8A1-6DA8-4496-BCE8-03ED561CC4E5}"/>
              </a:ext>
            </a:extLst>
          </p:cNvPr>
          <p:cNvSpPr>
            <a:spLocks noGrp="1"/>
          </p:cNvSpPr>
          <p:nvPr>
            <p:ph type="ctrTitle"/>
          </p:nvPr>
        </p:nvSpPr>
        <p:spPr>
          <a:xfrm>
            <a:off x="838200" y="365760"/>
            <a:ext cx="10515600" cy="2890202"/>
          </a:xfrm>
        </p:spPr>
        <p:txBody>
          <a:bodyPr anchor="b">
            <a:normAutofit/>
          </a:bodyPr>
          <a:lstStyle>
            <a:lvl1pPr algn="l">
              <a:defRPr sz="6600"/>
            </a:lvl1pPr>
          </a:lstStyle>
          <a:p>
            <a:r>
              <a:rPr lang="en-US" dirty="0"/>
              <a:t>Click to edit Master title style</a:t>
            </a:r>
          </a:p>
        </p:txBody>
      </p:sp>
      <p:sp>
        <p:nvSpPr>
          <p:cNvPr id="3" name="Subtitle 2">
            <a:extLst>
              <a:ext uri="{FF2B5EF4-FFF2-40B4-BE49-F238E27FC236}">
                <a16:creationId xmlns:a16="http://schemas.microsoft.com/office/drawing/2014/main" id="{3EB24CCC-3D44-4BB5-AA35-A21607EF69A4}"/>
              </a:ext>
            </a:extLst>
          </p:cNvPr>
          <p:cNvSpPr>
            <a:spLocks noGrp="1"/>
          </p:cNvSpPr>
          <p:nvPr>
            <p:ph type="subTitle" idx="1"/>
          </p:nvPr>
        </p:nvSpPr>
        <p:spPr>
          <a:xfrm>
            <a:off x="838200" y="3506150"/>
            <a:ext cx="10515600" cy="248348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301F80F6-1855-44E9-BA95-5E00A06E786D}"/>
              </a:ext>
            </a:extLst>
          </p:cNvPr>
          <p:cNvSpPr>
            <a:spLocks noGrp="1"/>
          </p:cNvSpPr>
          <p:nvPr>
            <p:ph type="dt" sz="half" idx="10"/>
          </p:nvPr>
        </p:nvSpPr>
        <p:spPr/>
        <p:txBody>
          <a:bodyPr/>
          <a:lstStyle/>
          <a:p>
            <a:fld id="{FD2766A6-3C10-4AB8-86A1-BB1F0CDA7EFE}" type="datetimeFigureOut">
              <a:rPr lang="en-US" smtClean="0"/>
              <a:pPr/>
              <a:t>2/23/2022</a:t>
            </a:fld>
            <a:endParaRPr lang="en-US"/>
          </a:p>
        </p:txBody>
      </p:sp>
      <p:sp>
        <p:nvSpPr>
          <p:cNvPr id="5" name="Footer Placeholder 4">
            <a:extLst>
              <a:ext uri="{FF2B5EF4-FFF2-40B4-BE49-F238E27FC236}">
                <a16:creationId xmlns:a16="http://schemas.microsoft.com/office/drawing/2014/main" id="{873D7FFD-570A-4968-B943-AF87BB679D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CCE6A8-0665-4714-B241-6AFBA8C6F807}"/>
              </a:ext>
            </a:extLst>
          </p:cNvPr>
          <p:cNvSpPr>
            <a:spLocks noGrp="1"/>
          </p:cNvSpPr>
          <p:nvPr>
            <p:ph type="sldNum" sz="quarter" idx="12"/>
          </p:nvPr>
        </p:nvSpPr>
        <p:spPr/>
        <p:txBody>
          <a:bodyPr/>
          <a:lstStyle/>
          <a:p>
            <a:fld id="{D3060201-1C40-4B39-813D-5CD9493BAEED}" type="slidenum">
              <a:rPr lang="en-US" smtClean="0"/>
              <a:pPr/>
              <a:t>‹#›</a:t>
            </a:fld>
            <a:endParaRPr lang="en-US"/>
          </a:p>
        </p:txBody>
      </p:sp>
    </p:spTree>
    <p:extLst>
      <p:ext uri="{BB962C8B-B14F-4D97-AF65-F5344CB8AC3E}">
        <p14:creationId xmlns:p14="http://schemas.microsoft.com/office/powerpoint/2010/main" val="1016338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2A8A8-ECDA-4018-ABB4-CC22892BE8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90AE7C-51AF-4F0E-B5A3-8C7E1026C27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5F28C09-A717-49AB-B60E-433BC469258F}"/>
              </a:ext>
            </a:extLst>
          </p:cNvPr>
          <p:cNvSpPr>
            <a:spLocks noGrp="1"/>
          </p:cNvSpPr>
          <p:nvPr>
            <p:ph type="dt" sz="half" idx="10"/>
          </p:nvPr>
        </p:nvSpPr>
        <p:spPr/>
        <p:txBody>
          <a:bodyPr/>
          <a:lstStyle/>
          <a:p>
            <a:fld id="{FD2766A6-3C10-4AB8-86A1-BB1F0CDA7EFE}" type="datetimeFigureOut">
              <a:rPr lang="en-US" smtClean="0"/>
              <a:pPr/>
              <a:t>2/23/2022</a:t>
            </a:fld>
            <a:endParaRPr lang="en-US"/>
          </a:p>
        </p:txBody>
      </p:sp>
      <p:sp>
        <p:nvSpPr>
          <p:cNvPr id="5" name="Footer Placeholder 4">
            <a:extLst>
              <a:ext uri="{FF2B5EF4-FFF2-40B4-BE49-F238E27FC236}">
                <a16:creationId xmlns:a16="http://schemas.microsoft.com/office/drawing/2014/main" id="{1D11A47A-6E5A-4754-8B43-9CE556160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ACA1EB-7AC7-4F86-90C0-AA980D887225}"/>
              </a:ext>
            </a:extLst>
          </p:cNvPr>
          <p:cNvSpPr>
            <a:spLocks noGrp="1"/>
          </p:cNvSpPr>
          <p:nvPr>
            <p:ph type="sldNum" sz="quarter" idx="12"/>
          </p:nvPr>
        </p:nvSpPr>
        <p:spPr/>
        <p:txBody>
          <a:bodyPr/>
          <a:lstStyle/>
          <a:p>
            <a:fld id="{D3060201-1C40-4B39-813D-5CD9493BAEED}" type="slidenum">
              <a:rPr lang="en-US" smtClean="0"/>
              <a:pPr/>
              <a:t>‹#›</a:t>
            </a:fld>
            <a:endParaRPr lang="en-US"/>
          </a:p>
        </p:txBody>
      </p:sp>
    </p:spTree>
    <p:extLst>
      <p:ext uri="{BB962C8B-B14F-4D97-AF65-F5344CB8AC3E}">
        <p14:creationId xmlns:p14="http://schemas.microsoft.com/office/powerpoint/2010/main" val="695959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95957-C46F-4F17-BC8C-6507E676E916}"/>
              </a:ext>
            </a:extLst>
          </p:cNvPr>
          <p:cNvSpPr>
            <a:spLocks noGrp="1"/>
          </p:cNvSpPr>
          <p:nvPr>
            <p:ph type="title"/>
          </p:nvPr>
        </p:nvSpPr>
        <p:spPr>
          <a:xfrm>
            <a:off x="831850" y="365760"/>
            <a:ext cx="10515600" cy="3827868"/>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98D9661B-6633-4C8B-8B9C-E514DF851D3E}"/>
              </a:ext>
            </a:extLst>
          </p:cNvPr>
          <p:cNvSpPr>
            <a:spLocks noGrp="1"/>
          </p:cNvSpPr>
          <p:nvPr>
            <p:ph type="body" idx="1"/>
          </p:nvPr>
        </p:nvSpPr>
        <p:spPr>
          <a:xfrm>
            <a:off x="831850" y="4443817"/>
            <a:ext cx="10515600" cy="16458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B6274BF-C1CD-4709-B0A0-E9407DBEA73C}"/>
              </a:ext>
            </a:extLst>
          </p:cNvPr>
          <p:cNvSpPr>
            <a:spLocks noGrp="1"/>
          </p:cNvSpPr>
          <p:nvPr>
            <p:ph type="dt" sz="half" idx="10"/>
          </p:nvPr>
        </p:nvSpPr>
        <p:spPr/>
        <p:txBody>
          <a:bodyPr/>
          <a:lstStyle/>
          <a:p>
            <a:fld id="{FD2766A6-3C10-4AB8-86A1-BB1F0CDA7EFE}" type="datetimeFigureOut">
              <a:rPr lang="en-US" smtClean="0"/>
              <a:pPr/>
              <a:t>2/23/2022</a:t>
            </a:fld>
            <a:endParaRPr lang="en-US"/>
          </a:p>
        </p:txBody>
      </p:sp>
      <p:sp>
        <p:nvSpPr>
          <p:cNvPr id="5" name="Footer Placeholder 4">
            <a:extLst>
              <a:ext uri="{FF2B5EF4-FFF2-40B4-BE49-F238E27FC236}">
                <a16:creationId xmlns:a16="http://schemas.microsoft.com/office/drawing/2014/main" id="{CC9ADB94-0A5B-4B56-B0B1-1FF5580A47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CA668A-35AE-4CDF-AC4C-2BEEA9EE80F8}"/>
              </a:ext>
            </a:extLst>
          </p:cNvPr>
          <p:cNvSpPr>
            <a:spLocks noGrp="1"/>
          </p:cNvSpPr>
          <p:nvPr>
            <p:ph type="sldNum" sz="quarter" idx="12"/>
          </p:nvPr>
        </p:nvSpPr>
        <p:spPr/>
        <p:txBody>
          <a:bodyPr/>
          <a:lstStyle/>
          <a:p>
            <a:fld id="{D3060201-1C40-4B39-813D-5CD9493BAEED}" type="slidenum">
              <a:rPr lang="en-US" smtClean="0"/>
              <a:pPr/>
              <a:t>‹#›</a:t>
            </a:fld>
            <a:endParaRPr lang="en-US"/>
          </a:p>
        </p:txBody>
      </p:sp>
    </p:spTree>
    <p:extLst>
      <p:ext uri="{BB962C8B-B14F-4D97-AF65-F5344CB8AC3E}">
        <p14:creationId xmlns:p14="http://schemas.microsoft.com/office/powerpoint/2010/main" val="652841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7F1FD-0E96-4963-9F09-92861572BB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79E5F0-B650-4AFF-B90E-23B378684D66}"/>
              </a:ext>
            </a:extLst>
          </p:cNvPr>
          <p:cNvSpPr>
            <a:spLocks noGrp="1"/>
          </p:cNvSpPr>
          <p:nvPr>
            <p:ph sz="half" idx="1"/>
          </p:nvPr>
        </p:nvSpPr>
        <p:spPr>
          <a:xfrm>
            <a:off x="838200" y="1940876"/>
            <a:ext cx="5181600" cy="42360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2D1747B-302D-476E-8F4F-E4B114C6624E}"/>
              </a:ext>
            </a:extLst>
          </p:cNvPr>
          <p:cNvSpPr>
            <a:spLocks noGrp="1"/>
          </p:cNvSpPr>
          <p:nvPr>
            <p:ph sz="half" idx="2"/>
          </p:nvPr>
        </p:nvSpPr>
        <p:spPr>
          <a:xfrm>
            <a:off x="6172200" y="1940876"/>
            <a:ext cx="5181600" cy="423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40577D-22F7-4958-BB3D-6C9265EA1964}"/>
              </a:ext>
            </a:extLst>
          </p:cNvPr>
          <p:cNvSpPr>
            <a:spLocks noGrp="1"/>
          </p:cNvSpPr>
          <p:nvPr>
            <p:ph type="dt" sz="half" idx="10"/>
          </p:nvPr>
        </p:nvSpPr>
        <p:spPr/>
        <p:txBody>
          <a:bodyPr/>
          <a:lstStyle/>
          <a:p>
            <a:fld id="{FD2766A6-3C10-4AB8-86A1-BB1F0CDA7EFE}" type="datetimeFigureOut">
              <a:rPr lang="en-US" smtClean="0"/>
              <a:pPr/>
              <a:t>2/23/2022</a:t>
            </a:fld>
            <a:endParaRPr lang="en-US"/>
          </a:p>
        </p:txBody>
      </p:sp>
      <p:sp>
        <p:nvSpPr>
          <p:cNvPr id="6" name="Footer Placeholder 5">
            <a:extLst>
              <a:ext uri="{FF2B5EF4-FFF2-40B4-BE49-F238E27FC236}">
                <a16:creationId xmlns:a16="http://schemas.microsoft.com/office/drawing/2014/main" id="{71EC5B46-A8FB-4683-9618-3F6E073839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7887BD-93E9-4181-9D7F-940C3E1730FF}"/>
              </a:ext>
            </a:extLst>
          </p:cNvPr>
          <p:cNvSpPr>
            <a:spLocks noGrp="1"/>
          </p:cNvSpPr>
          <p:nvPr>
            <p:ph type="sldNum" sz="quarter" idx="12"/>
          </p:nvPr>
        </p:nvSpPr>
        <p:spPr/>
        <p:txBody>
          <a:bodyPr/>
          <a:lstStyle/>
          <a:p>
            <a:fld id="{D3060201-1C40-4B39-813D-5CD9493BAEED}" type="slidenum">
              <a:rPr lang="en-US" smtClean="0"/>
              <a:pPr/>
              <a:t>‹#›</a:t>
            </a:fld>
            <a:endParaRPr lang="en-US"/>
          </a:p>
        </p:txBody>
      </p:sp>
    </p:spTree>
    <p:extLst>
      <p:ext uri="{BB962C8B-B14F-4D97-AF65-F5344CB8AC3E}">
        <p14:creationId xmlns:p14="http://schemas.microsoft.com/office/powerpoint/2010/main" val="1677967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63D79-FA27-4567-9032-AF722733E1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77C1BF-703F-4992-BB0C-EB1E579C7410}"/>
              </a:ext>
            </a:extLst>
          </p:cNvPr>
          <p:cNvSpPr>
            <a:spLocks noGrp="1"/>
          </p:cNvSpPr>
          <p:nvPr>
            <p:ph type="body" idx="1"/>
          </p:nvPr>
        </p:nvSpPr>
        <p:spPr>
          <a:xfrm>
            <a:off x="839788" y="1951823"/>
            <a:ext cx="5157787"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2B2FCE1-6DC0-43B5-8016-89FD4AF5ABD2}"/>
              </a:ext>
            </a:extLst>
          </p:cNvPr>
          <p:cNvSpPr>
            <a:spLocks noGrp="1"/>
          </p:cNvSpPr>
          <p:nvPr>
            <p:ph sz="half" idx="2"/>
          </p:nvPr>
        </p:nvSpPr>
        <p:spPr>
          <a:xfrm>
            <a:off x="839788" y="2954741"/>
            <a:ext cx="5157787" cy="32349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62FED7A-67D0-43CC-889A-25F8849647F1}"/>
              </a:ext>
            </a:extLst>
          </p:cNvPr>
          <p:cNvSpPr>
            <a:spLocks noGrp="1"/>
          </p:cNvSpPr>
          <p:nvPr>
            <p:ph type="body" sz="quarter" idx="3"/>
          </p:nvPr>
        </p:nvSpPr>
        <p:spPr>
          <a:xfrm>
            <a:off x="6172200" y="1951823"/>
            <a:ext cx="5183188"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731C176-48F2-44EC-B3A2-A144403D57FB}"/>
              </a:ext>
            </a:extLst>
          </p:cNvPr>
          <p:cNvSpPr>
            <a:spLocks noGrp="1"/>
          </p:cNvSpPr>
          <p:nvPr>
            <p:ph sz="quarter" idx="4"/>
          </p:nvPr>
        </p:nvSpPr>
        <p:spPr>
          <a:xfrm>
            <a:off x="6172200" y="2954741"/>
            <a:ext cx="5183188" cy="3234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9187B8-AC48-4FE7-8658-8A31E37311F6}"/>
              </a:ext>
            </a:extLst>
          </p:cNvPr>
          <p:cNvSpPr>
            <a:spLocks noGrp="1"/>
          </p:cNvSpPr>
          <p:nvPr>
            <p:ph type="dt" sz="half" idx="10"/>
          </p:nvPr>
        </p:nvSpPr>
        <p:spPr/>
        <p:txBody>
          <a:bodyPr/>
          <a:lstStyle/>
          <a:p>
            <a:fld id="{FD2766A6-3C10-4AB8-86A1-BB1F0CDA7EFE}" type="datetimeFigureOut">
              <a:rPr lang="en-US" smtClean="0"/>
              <a:pPr/>
              <a:t>2/23/2022</a:t>
            </a:fld>
            <a:endParaRPr lang="en-US"/>
          </a:p>
        </p:txBody>
      </p:sp>
      <p:sp>
        <p:nvSpPr>
          <p:cNvPr id="8" name="Footer Placeholder 7">
            <a:extLst>
              <a:ext uri="{FF2B5EF4-FFF2-40B4-BE49-F238E27FC236}">
                <a16:creationId xmlns:a16="http://schemas.microsoft.com/office/drawing/2014/main" id="{7CCAB465-E22E-45DC-89C9-406121BCED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F9D1CF-F964-4405-8677-5F9E2A028785}"/>
              </a:ext>
            </a:extLst>
          </p:cNvPr>
          <p:cNvSpPr>
            <a:spLocks noGrp="1"/>
          </p:cNvSpPr>
          <p:nvPr>
            <p:ph type="sldNum" sz="quarter" idx="12"/>
          </p:nvPr>
        </p:nvSpPr>
        <p:spPr/>
        <p:txBody>
          <a:bodyPr/>
          <a:lstStyle/>
          <a:p>
            <a:fld id="{D3060201-1C40-4B39-813D-5CD9493BAEED}" type="slidenum">
              <a:rPr lang="en-US" smtClean="0"/>
              <a:pPr/>
              <a:t>‹#›</a:t>
            </a:fld>
            <a:endParaRPr lang="en-US"/>
          </a:p>
        </p:txBody>
      </p:sp>
    </p:spTree>
    <p:extLst>
      <p:ext uri="{BB962C8B-B14F-4D97-AF65-F5344CB8AC3E}">
        <p14:creationId xmlns:p14="http://schemas.microsoft.com/office/powerpoint/2010/main" val="331921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A3453-DD0F-41C0-8F4A-5DC343F5EB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4E6313-506F-4456-B3D9-D9655538F9FB}"/>
              </a:ext>
            </a:extLst>
          </p:cNvPr>
          <p:cNvSpPr>
            <a:spLocks noGrp="1"/>
          </p:cNvSpPr>
          <p:nvPr>
            <p:ph type="dt" sz="half" idx="10"/>
          </p:nvPr>
        </p:nvSpPr>
        <p:spPr/>
        <p:txBody>
          <a:bodyPr/>
          <a:lstStyle/>
          <a:p>
            <a:fld id="{FD2766A6-3C10-4AB8-86A1-BB1F0CDA7EFE}" type="datetimeFigureOut">
              <a:rPr lang="en-US" smtClean="0"/>
              <a:pPr/>
              <a:t>2/23/2022</a:t>
            </a:fld>
            <a:endParaRPr lang="en-US"/>
          </a:p>
        </p:txBody>
      </p:sp>
      <p:sp>
        <p:nvSpPr>
          <p:cNvPr id="4" name="Footer Placeholder 3">
            <a:extLst>
              <a:ext uri="{FF2B5EF4-FFF2-40B4-BE49-F238E27FC236}">
                <a16:creationId xmlns:a16="http://schemas.microsoft.com/office/drawing/2014/main" id="{E8F26068-7707-41EC-93EF-A24CAF8FFD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9C8A3C-8C01-4039-B47B-57D8497587A5}"/>
              </a:ext>
            </a:extLst>
          </p:cNvPr>
          <p:cNvSpPr>
            <a:spLocks noGrp="1"/>
          </p:cNvSpPr>
          <p:nvPr>
            <p:ph type="sldNum" sz="quarter" idx="12"/>
          </p:nvPr>
        </p:nvSpPr>
        <p:spPr/>
        <p:txBody>
          <a:bodyPr/>
          <a:lstStyle/>
          <a:p>
            <a:fld id="{D3060201-1C40-4B39-813D-5CD9493BAEED}" type="slidenum">
              <a:rPr lang="en-US" smtClean="0"/>
              <a:pPr/>
              <a:t>‹#›</a:t>
            </a:fld>
            <a:endParaRPr lang="en-US"/>
          </a:p>
        </p:txBody>
      </p:sp>
    </p:spTree>
    <p:extLst>
      <p:ext uri="{BB962C8B-B14F-4D97-AF65-F5344CB8AC3E}">
        <p14:creationId xmlns:p14="http://schemas.microsoft.com/office/powerpoint/2010/main" val="2523625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892633-8C77-419D-B24D-2B3D44DBA556}"/>
              </a:ext>
            </a:extLst>
          </p:cNvPr>
          <p:cNvSpPr>
            <a:spLocks noGrp="1"/>
          </p:cNvSpPr>
          <p:nvPr>
            <p:ph type="dt" sz="half" idx="10"/>
          </p:nvPr>
        </p:nvSpPr>
        <p:spPr/>
        <p:txBody>
          <a:bodyPr/>
          <a:lstStyle/>
          <a:p>
            <a:fld id="{FD2766A6-3C10-4AB8-86A1-BB1F0CDA7EFE}" type="datetimeFigureOut">
              <a:rPr lang="en-US" smtClean="0"/>
              <a:pPr/>
              <a:t>2/23/2022</a:t>
            </a:fld>
            <a:endParaRPr lang="en-US"/>
          </a:p>
        </p:txBody>
      </p:sp>
      <p:sp>
        <p:nvSpPr>
          <p:cNvPr id="3" name="Footer Placeholder 2">
            <a:extLst>
              <a:ext uri="{FF2B5EF4-FFF2-40B4-BE49-F238E27FC236}">
                <a16:creationId xmlns:a16="http://schemas.microsoft.com/office/drawing/2014/main" id="{FD149D59-0A88-4A14-A740-4CCD9B5264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A3DEF9-802F-444E-92D2-397862EEAB07}"/>
              </a:ext>
            </a:extLst>
          </p:cNvPr>
          <p:cNvSpPr>
            <a:spLocks noGrp="1"/>
          </p:cNvSpPr>
          <p:nvPr>
            <p:ph type="sldNum" sz="quarter" idx="12"/>
          </p:nvPr>
        </p:nvSpPr>
        <p:spPr/>
        <p:txBody>
          <a:bodyPr/>
          <a:lstStyle/>
          <a:p>
            <a:fld id="{D3060201-1C40-4B39-813D-5CD9493BAEED}" type="slidenum">
              <a:rPr lang="en-US" smtClean="0"/>
              <a:pPr/>
              <a:t>‹#›</a:t>
            </a:fld>
            <a:endParaRPr lang="en-US"/>
          </a:p>
        </p:txBody>
      </p:sp>
    </p:spTree>
    <p:extLst>
      <p:ext uri="{BB962C8B-B14F-4D97-AF65-F5344CB8AC3E}">
        <p14:creationId xmlns:p14="http://schemas.microsoft.com/office/powerpoint/2010/main" val="2738859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3C20-3881-4F15-94F7-9D7B9F9E357A}"/>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dirty="0"/>
              <a:t>Click to edit Master title style</a:t>
            </a:r>
          </a:p>
        </p:txBody>
      </p:sp>
      <p:sp>
        <p:nvSpPr>
          <p:cNvPr id="3" name="Content Placeholder 2">
            <a:extLst>
              <a:ext uri="{FF2B5EF4-FFF2-40B4-BE49-F238E27FC236}">
                <a16:creationId xmlns:a16="http://schemas.microsoft.com/office/drawing/2014/main" id="{B268F40F-6C2A-48EC-8F16-DA179A1DA375}"/>
              </a:ext>
            </a:extLst>
          </p:cNvPr>
          <p:cNvSpPr>
            <a:spLocks noGrp="1"/>
          </p:cNvSpPr>
          <p:nvPr>
            <p:ph idx="1"/>
          </p:nvPr>
        </p:nvSpPr>
        <p:spPr>
          <a:xfrm>
            <a:off x="5554638" y="457201"/>
            <a:ext cx="5800749" cy="540385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6736B7E-D33D-48C7-97AC-5C0D9874FE53}"/>
              </a:ext>
            </a:extLst>
          </p:cNvPr>
          <p:cNvSpPr>
            <a:spLocks noGrp="1"/>
          </p:cNvSpPr>
          <p:nvPr>
            <p:ph type="body" sz="half" idx="2"/>
          </p:nvPr>
        </p:nvSpPr>
        <p:spPr>
          <a:xfrm>
            <a:off x="839788" y="3657600"/>
            <a:ext cx="4343400" cy="2211387"/>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dirty="0"/>
              <a:t>Click to edit Master text styles</a:t>
            </a:r>
          </a:p>
        </p:txBody>
      </p:sp>
      <p:sp>
        <p:nvSpPr>
          <p:cNvPr id="5" name="Date Placeholder 4">
            <a:extLst>
              <a:ext uri="{FF2B5EF4-FFF2-40B4-BE49-F238E27FC236}">
                <a16:creationId xmlns:a16="http://schemas.microsoft.com/office/drawing/2014/main" id="{E9149BC5-FF58-463A-B4FA-F0F912F1234F}"/>
              </a:ext>
            </a:extLst>
          </p:cNvPr>
          <p:cNvSpPr>
            <a:spLocks noGrp="1"/>
          </p:cNvSpPr>
          <p:nvPr>
            <p:ph type="dt" sz="half" idx="10"/>
          </p:nvPr>
        </p:nvSpPr>
        <p:spPr/>
        <p:txBody>
          <a:bodyPr/>
          <a:lstStyle/>
          <a:p>
            <a:fld id="{FD2766A6-3C10-4AB8-86A1-BB1F0CDA7EFE}" type="datetimeFigureOut">
              <a:rPr lang="en-US" smtClean="0"/>
              <a:pPr/>
              <a:t>2/23/2022</a:t>
            </a:fld>
            <a:endParaRPr lang="en-US"/>
          </a:p>
        </p:txBody>
      </p:sp>
      <p:sp>
        <p:nvSpPr>
          <p:cNvPr id="6" name="Footer Placeholder 5">
            <a:extLst>
              <a:ext uri="{FF2B5EF4-FFF2-40B4-BE49-F238E27FC236}">
                <a16:creationId xmlns:a16="http://schemas.microsoft.com/office/drawing/2014/main" id="{947072D7-4A2A-407F-A084-6AE8DD001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4C41C-C368-475C-BDC1-DC5B29C78005}"/>
              </a:ext>
            </a:extLst>
          </p:cNvPr>
          <p:cNvSpPr>
            <a:spLocks noGrp="1"/>
          </p:cNvSpPr>
          <p:nvPr>
            <p:ph type="sldNum" sz="quarter" idx="12"/>
          </p:nvPr>
        </p:nvSpPr>
        <p:spPr/>
        <p:txBody>
          <a:bodyPr/>
          <a:lstStyle/>
          <a:p>
            <a:fld id="{D3060201-1C40-4B39-813D-5CD9493BAEED}" type="slidenum">
              <a:rPr lang="en-US" smtClean="0"/>
              <a:pPr/>
              <a:t>‹#›</a:t>
            </a:fld>
            <a:endParaRPr lang="en-US"/>
          </a:p>
        </p:txBody>
      </p:sp>
    </p:spTree>
    <p:extLst>
      <p:ext uri="{BB962C8B-B14F-4D97-AF65-F5344CB8AC3E}">
        <p14:creationId xmlns:p14="http://schemas.microsoft.com/office/powerpoint/2010/main" val="477033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F67B0-865B-44ED-9DFE-36C73B0C8B43}"/>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dirty="0"/>
              <a:t>Click to edit Master title style</a:t>
            </a:r>
          </a:p>
        </p:txBody>
      </p:sp>
      <p:sp>
        <p:nvSpPr>
          <p:cNvPr id="3" name="Picture Placeholder 2">
            <a:extLst>
              <a:ext uri="{FF2B5EF4-FFF2-40B4-BE49-F238E27FC236}">
                <a16:creationId xmlns:a16="http://schemas.microsoft.com/office/drawing/2014/main" id="{B73C5CF7-138A-437C-9E0A-FF4179970319}"/>
              </a:ext>
            </a:extLst>
          </p:cNvPr>
          <p:cNvSpPr>
            <a:spLocks noGrp="1"/>
          </p:cNvSpPr>
          <p:nvPr>
            <p:ph type="pic" idx="1"/>
          </p:nvPr>
        </p:nvSpPr>
        <p:spPr>
          <a:xfrm>
            <a:off x="5561462" y="457201"/>
            <a:ext cx="5793925"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117822-7770-4117-96A2-8D2FF0A01044}"/>
              </a:ext>
            </a:extLst>
          </p:cNvPr>
          <p:cNvSpPr>
            <a:spLocks noGrp="1"/>
          </p:cNvSpPr>
          <p:nvPr>
            <p:ph type="body" sz="half" idx="2"/>
          </p:nvPr>
        </p:nvSpPr>
        <p:spPr>
          <a:xfrm>
            <a:off x="839788" y="3664424"/>
            <a:ext cx="4343400" cy="2204564"/>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dirty="0"/>
              <a:t>Click to edit Master text styles</a:t>
            </a:r>
          </a:p>
        </p:txBody>
      </p:sp>
      <p:sp>
        <p:nvSpPr>
          <p:cNvPr id="5" name="Date Placeholder 4">
            <a:extLst>
              <a:ext uri="{FF2B5EF4-FFF2-40B4-BE49-F238E27FC236}">
                <a16:creationId xmlns:a16="http://schemas.microsoft.com/office/drawing/2014/main" id="{11295030-39C7-4814-A766-1A3E094EBA15}"/>
              </a:ext>
            </a:extLst>
          </p:cNvPr>
          <p:cNvSpPr>
            <a:spLocks noGrp="1"/>
          </p:cNvSpPr>
          <p:nvPr>
            <p:ph type="dt" sz="half" idx="10"/>
          </p:nvPr>
        </p:nvSpPr>
        <p:spPr/>
        <p:txBody>
          <a:bodyPr/>
          <a:lstStyle/>
          <a:p>
            <a:fld id="{FD2766A6-3C10-4AB8-86A1-BB1F0CDA7EFE}" type="datetimeFigureOut">
              <a:rPr lang="en-US" smtClean="0"/>
              <a:pPr/>
              <a:t>2/23/2022</a:t>
            </a:fld>
            <a:endParaRPr lang="en-US"/>
          </a:p>
        </p:txBody>
      </p:sp>
      <p:sp>
        <p:nvSpPr>
          <p:cNvPr id="6" name="Footer Placeholder 5">
            <a:extLst>
              <a:ext uri="{FF2B5EF4-FFF2-40B4-BE49-F238E27FC236}">
                <a16:creationId xmlns:a16="http://schemas.microsoft.com/office/drawing/2014/main" id="{B91F02CD-DC87-47B6-96C4-F6470B1D8F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CFF531-02C2-4C1D-A692-7040378066C7}"/>
              </a:ext>
            </a:extLst>
          </p:cNvPr>
          <p:cNvSpPr>
            <a:spLocks noGrp="1"/>
          </p:cNvSpPr>
          <p:nvPr>
            <p:ph type="sldNum" sz="quarter" idx="12"/>
          </p:nvPr>
        </p:nvSpPr>
        <p:spPr/>
        <p:txBody>
          <a:bodyPr/>
          <a:lstStyle/>
          <a:p>
            <a:fld id="{D3060201-1C40-4B39-813D-5CD9493BAEED}" type="slidenum">
              <a:rPr lang="en-US" smtClean="0"/>
              <a:pPr/>
              <a:t>‹#›</a:t>
            </a:fld>
            <a:endParaRPr lang="en-US"/>
          </a:p>
        </p:txBody>
      </p:sp>
    </p:spTree>
    <p:extLst>
      <p:ext uri="{BB962C8B-B14F-4D97-AF65-F5344CB8AC3E}">
        <p14:creationId xmlns:p14="http://schemas.microsoft.com/office/powerpoint/2010/main" val="771841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926EC-DC54-4882-9D58-F201EA25C4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804E7C-4CBA-49AF-B24C-1A1FF51C21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D3C727-C0C7-4BBA-9CF5-6C1FAC76B10C}"/>
              </a:ext>
            </a:extLst>
          </p:cNvPr>
          <p:cNvSpPr>
            <a:spLocks noGrp="1"/>
          </p:cNvSpPr>
          <p:nvPr>
            <p:ph type="dt" sz="half" idx="10"/>
          </p:nvPr>
        </p:nvSpPr>
        <p:spPr/>
        <p:txBody>
          <a:bodyPr/>
          <a:lstStyle/>
          <a:p>
            <a:fld id="{FD2766A6-3C10-4AB8-86A1-BB1F0CDA7EFE}" type="datetimeFigureOut">
              <a:rPr lang="en-US" smtClean="0"/>
              <a:pPr/>
              <a:t>2/23/2022</a:t>
            </a:fld>
            <a:endParaRPr lang="en-US"/>
          </a:p>
        </p:txBody>
      </p:sp>
      <p:sp>
        <p:nvSpPr>
          <p:cNvPr id="5" name="Footer Placeholder 4">
            <a:extLst>
              <a:ext uri="{FF2B5EF4-FFF2-40B4-BE49-F238E27FC236}">
                <a16:creationId xmlns:a16="http://schemas.microsoft.com/office/drawing/2014/main" id="{34603986-C5B4-4956-AC6F-4F36186B83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45F941-E847-4C51-97D6-21066B26EB26}"/>
              </a:ext>
            </a:extLst>
          </p:cNvPr>
          <p:cNvSpPr>
            <a:spLocks noGrp="1"/>
          </p:cNvSpPr>
          <p:nvPr>
            <p:ph type="sldNum" sz="quarter" idx="12"/>
          </p:nvPr>
        </p:nvSpPr>
        <p:spPr/>
        <p:txBody>
          <a:bodyPr/>
          <a:lstStyle/>
          <a:p>
            <a:fld id="{D3060201-1C40-4B39-813D-5CD9493BAEED}" type="slidenum">
              <a:rPr lang="en-US" smtClean="0"/>
              <a:pPr/>
              <a:t>‹#›</a:t>
            </a:fld>
            <a:endParaRPr lang="en-US"/>
          </a:p>
        </p:txBody>
      </p:sp>
    </p:spTree>
    <p:extLst>
      <p:ext uri="{BB962C8B-B14F-4D97-AF65-F5344CB8AC3E}">
        <p14:creationId xmlns:p14="http://schemas.microsoft.com/office/powerpoint/2010/main" val="4512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0338D2-D9EE-4B67-97C1-08ABD574530B}"/>
              </a:ext>
            </a:extLst>
          </p:cNvPr>
          <p:cNvSpPr>
            <a:spLocks noGrp="1"/>
          </p:cNvSpPr>
          <p:nvPr>
            <p:ph type="title" orient="vert"/>
          </p:nvPr>
        </p:nvSpPr>
        <p:spPr>
          <a:xfrm>
            <a:off x="7353848" y="365125"/>
            <a:ext cx="3999952"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274B1422-6C1E-4422-80E8-34B0092FBF05}"/>
              </a:ext>
            </a:extLst>
          </p:cNvPr>
          <p:cNvSpPr>
            <a:spLocks noGrp="1"/>
          </p:cNvSpPr>
          <p:nvPr>
            <p:ph type="body" orient="vert" idx="1"/>
          </p:nvPr>
        </p:nvSpPr>
        <p:spPr>
          <a:xfrm>
            <a:off x="838200" y="365125"/>
            <a:ext cx="626546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C8B53C-3084-4BC0-A80E-DB41C04C6258}"/>
              </a:ext>
            </a:extLst>
          </p:cNvPr>
          <p:cNvSpPr>
            <a:spLocks noGrp="1"/>
          </p:cNvSpPr>
          <p:nvPr>
            <p:ph type="dt" sz="half" idx="10"/>
          </p:nvPr>
        </p:nvSpPr>
        <p:spPr/>
        <p:txBody>
          <a:bodyPr/>
          <a:lstStyle/>
          <a:p>
            <a:fld id="{FD2766A6-3C10-4AB8-86A1-BB1F0CDA7EFE}" type="datetimeFigureOut">
              <a:rPr lang="en-US" smtClean="0"/>
              <a:pPr/>
              <a:t>2/23/2022</a:t>
            </a:fld>
            <a:endParaRPr lang="en-US"/>
          </a:p>
        </p:txBody>
      </p:sp>
      <p:sp>
        <p:nvSpPr>
          <p:cNvPr id="5" name="Footer Placeholder 4">
            <a:extLst>
              <a:ext uri="{FF2B5EF4-FFF2-40B4-BE49-F238E27FC236}">
                <a16:creationId xmlns:a16="http://schemas.microsoft.com/office/drawing/2014/main" id="{8276BFDE-DC70-4A6E-90B8-337FC47254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C3578F-39AE-4F6F-9614-32EF672E616D}"/>
              </a:ext>
            </a:extLst>
          </p:cNvPr>
          <p:cNvSpPr>
            <a:spLocks noGrp="1"/>
          </p:cNvSpPr>
          <p:nvPr>
            <p:ph type="sldNum" sz="quarter" idx="12"/>
          </p:nvPr>
        </p:nvSpPr>
        <p:spPr/>
        <p:txBody>
          <a:bodyPr/>
          <a:lstStyle/>
          <a:p>
            <a:fld id="{D3060201-1C40-4B39-813D-5CD9493BAEED}" type="slidenum">
              <a:rPr lang="en-US" smtClean="0"/>
              <a:pPr/>
              <a:t>‹#›</a:t>
            </a:fld>
            <a:endParaRPr lang="en-US"/>
          </a:p>
        </p:txBody>
      </p:sp>
    </p:spTree>
    <p:extLst>
      <p:ext uri="{BB962C8B-B14F-4D97-AF65-F5344CB8AC3E}">
        <p14:creationId xmlns:p14="http://schemas.microsoft.com/office/powerpoint/2010/main" val="1936030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6818BD-D734-48A1-8CC0-609D11E5560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AF9D215A-D2A1-4903-A905-F8B06EF41B4F}"/>
              </a:ext>
            </a:extLst>
          </p:cNvPr>
          <p:cNvSpPr>
            <a:spLocks noGrp="1"/>
          </p:cNvSpPr>
          <p:nvPr>
            <p:ph type="body" idx="1"/>
          </p:nvPr>
        </p:nvSpPr>
        <p:spPr>
          <a:xfrm>
            <a:off x="838200" y="1940875"/>
            <a:ext cx="10515600" cy="423608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42B88A-7A1D-4AA1-8536-28DC13DBA5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D2766A6-3C10-4AB8-86A1-BB1F0CDA7EFE}" type="datetimeFigureOut">
              <a:rPr lang="en-US" smtClean="0"/>
              <a:pPr/>
              <a:t>2/23/2022</a:t>
            </a:fld>
            <a:endParaRPr lang="en-US" dirty="0"/>
          </a:p>
        </p:txBody>
      </p:sp>
      <p:sp>
        <p:nvSpPr>
          <p:cNvPr id="5" name="Footer Placeholder 4">
            <a:extLst>
              <a:ext uri="{FF2B5EF4-FFF2-40B4-BE49-F238E27FC236}">
                <a16:creationId xmlns:a16="http://schemas.microsoft.com/office/drawing/2014/main" id="{B37FE925-0C4B-4BAE-9799-3A9D46D920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7ADAD54-E5C5-4D48-8592-BB22F0A851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3060201-1C40-4B39-813D-5CD9493BAEED}" type="slidenum">
              <a:rPr lang="en-US" smtClean="0"/>
              <a:pPr/>
              <a:t>‹#›</a:t>
            </a:fld>
            <a:endParaRPr lang="en-US"/>
          </a:p>
        </p:txBody>
      </p:sp>
    </p:spTree>
    <p:extLst>
      <p:ext uri="{BB962C8B-B14F-4D97-AF65-F5344CB8AC3E}">
        <p14:creationId xmlns:p14="http://schemas.microsoft.com/office/powerpoint/2010/main" val="3037290746"/>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27" r:id="rId5"/>
    <p:sldLayoutId id="2147483732" r:id="rId6"/>
    <p:sldLayoutId id="2147483728" r:id="rId7"/>
    <p:sldLayoutId id="2147483729" r:id="rId8"/>
    <p:sldLayoutId id="2147483730" r:id="rId9"/>
    <p:sldLayoutId id="2147483731" r:id="rId10"/>
    <p:sldLayoutId id="2147483733" r:id="rId11"/>
  </p:sldLayoutIdLst>
  <p:txStyles>
    <p:titleStyle>
      <a:lvl1pPr algn="l" defTabSz="914400" rtl="0" eaLnBrk="1" latinLnBrk="0" hangingPunct="1">
        <a:lnSpc>
          <a:spcPct val="100000"/>
        </a:lnSpc>
        <a:spcBef>
          <a:spcPct val="0"/>
        </a:spcBef>
        <a:buNone/>
        <a:defRPr lang="en-US" sz="5400" kern="1200" smtClean="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p:titleStyle>
    <p:body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thinkuknow.co.uk/" TargetMode="External"/><Relationship Id="rId7" Type="http://schemas.openxmlformats.org/officeDocument/2006/relationships/image" Target="../media/image9.jpeg"/><Relationship Id="rId2" Type="http://schemas.openxmlformats.org/officeDocument/2006/relationships/hyperlink" Target="https://www.childline.org.uk/info-advice/bullying-abuse-safety/types-bullying/bullying-cyberbullying/" TargetMode="External"/><Relationship Id="rId1" Type="http://schemas.openxmlformats.org/officeDocument/2006/relationships/slideLayout" Target="../slideLayouts/slideLayout2.xml"/><Relationship Id="rId6" Type="http://schemas.openxmlformats.org/officeDocument/2006/relationships/hyperlink" Target="https://www.getsafeonline.org/" TargetMode="External"/><Relationship Id="rId5" Type="http://schemas.openxmlformats.org/officeDocument/2006/relationships/hyperlink" Target="https://reportharmfulcontent.com/" TargetMode="External"/><Relationship Id="rId4" Type="http://schemas.openxmlformats.org/officeDocument/2006/relationships/hyperlink" Target="https://www.nationalbullyinghelpline.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2" name="Rectangle 6">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3" name="Picture 1" descr="A network of lines and dots background">
            <a:extLst>
              <a:ext uri="{FF2B5EF4-FFF2-40B4-BE49-F238E27FC236}">
                <a16:creationId xmlns:a16="http://schemas.microsoft.com/office/drawing/2014/main" id="{4E32353B-A798-4D6E-848C-1DF58CFD856A}"/>
              </a:ext>
            </a:extLst>
          </p:cNvPr>
          <p:cNvPicPr>
            <a:picLocks noChangeAspect="1"/>
          </p:cNvPicPr>
          <p:nvPr/>
        </p:nvPicPr>
        <p:blipFill rotWithShape="1">
          <a:blip r:embed="rId2" cstate="print"/>
          <a:srcRect t="5935" r="1" b="10995"/>
          <a:stretch/>
        </p:blipFill>
        <p:spPr>
          <a:xfrm>
            <a:off x="0" y="0"/>
            <a:ext cx="12192000" cy="7243054"/>
          </a:xfrm>
          <a:prstGeom prst="rect">
            <a:avLst/>
          </a:prstGeom>
        </p:spPr>
      </p:pic>
      <p:sp>
        <p:nvSpPr>
          <p:cNvPr id="5" name="TextBox 4">
            <a:extLst>
              <a:ext uri="{FF2B5EF4-FFF2-40B4-BE49-F238E27FC236}">
                <a16:creationId xmlns:a16="http://schemas.microsoft.com/office/drawing/2014/main" id="{38907BCC-0ABD-444A-B616-4854C66582F5}"/>
              </a:ext>
            </a:extLst>
          </p:cNvPr>
          <p:cNvSpPr txBox="1"/>
          <p:nvPr/>
        </p:nvSpPr>
        <p:spPr>
          <a:xfrm>
            <a:off x="2706672" y="2028617"/>
            <a:ext cx="6778657" cy="2800767"/>
          </a:xfrm>
          <a:prstGeom prst="rect">
            <a:avLst/>
          </a:prstGeom>
          <a:noFill/>
          <a:effectLst>
            <a:softEdge rad="31750"/>
          </a:effectLst>
        </p:spPr>
        <p:txBody>
          <a:bodyPr wrap="square" rtlCol="0">
            <a:spAutoFit/>
          </a:bodyPr>
          <a:lstStyle/>
          <a:p>
            <a:r>
              <a:rPr lang="en-GB" sz="8800" dirty="0">
                <a:solidFill>
                  <a:schemeClr val="bg1"/>
                </a:solidFill>
                <a:highlight>
                  <a:srgbClr val="008080"/>
                </a:highlight>
                <a:latin typeface="Abadi" panose="020B0604020104020204" pitchFamily="34" charset="0"/>
              </a:rPr>
              <a:t>Recognizing Cyberbullying</a:t>
            </a:r>
          </a:p>
        </p:txBody>
      </p:sp>
    </p:spTree>
    <p:extLst>
      <p:ext uri="{BB962C8B-B14F-4D97-AF65-F5344CB8AC3E}">
        <p14:creationId xmlns:p14="http://schemas.microsoft.com/office/powerpoint/2010/main" val="842804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FB869131-809F-4714-9B05-385CAF009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Cyberbully Statistics Are Scary - Get the Facts - WebPurify">
            <a:extLst>
              <a:ext uri="{FF2B5EF4-FFF2-40B4-BE49-F238E27FC236}">
                <a16:creationId xmlns:a16="http://schemas.microsoft.com/office/drawing/2014/main" id="{37C9B243-704D-4E8F-9EB9-3D3E8C4B43C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94360" y="1411052"/>
            <a:ext cx="6698586" cy="403589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436B2A5-E9F2-4B32-9951-7D12575ACA7A}"/>
              </a:ext>
            </a:extLst>
          </p:cNvPr>
          <p:cNvSpPr>
            <a:spLocks noGrp="1"/>
          </p:cNvSpPr>
          <p:nvPr>
            <p:ph type="title"/>
          </p:nvPr>
        </p:nvSpPr>
        <p:spPr>
          <a:xfrm>
            <a:off x="7653064" y="1742049"/>
            <a:ext cx="3748361" cy="941880"/>
          </a:xfrm>
          <a:noFill/>
        </p:spPr>
        <p:txBody>
          <a:bodyPr anchor="ctr">
            <a:normAutofit/>
          </a:bodyPr>
          <a:lstStyle/>
          <a:p>
            <a:r>
              <a:rPr lang="en-GB" sz="4600" dirty="0"/>
              <a:t>Harrassment</a:t>
            </a:r>
          </a:p>
        </p:txBody>
      </p:sp>
      <p:sp>
        <p:nvSpPr>
          <p:cNvPr id="3" name="Content Placeholder 2">
            <a:extLst>
              <a:ext uri="{FF2B5EF4-FFF2-40B4-BE49-F238E27FC236}">
                <a16:creationId xmlns:a16="http://schemas.microsoft.com/office/drawing/2014/main" id="{432BAB74-3E08-4880-AF8E-21508BEA4EC1}"/>
              </a:ext>
            </a:extLst>
          </p:cNvPr>
          <p:cNvSpPr>
            <a:spLocks noGrp="1"/>
          </p:cNvSpPr>
          <p:nvPr>
            <p:ph idx="1"/>
          </p:nvPr>
        </p:nvSpPr>
        <p:spPr>
          <a:xfrm>
            <a:off x="7653064" y="2870149"/>
            <a:ext cx="3827736" cy="2175983"/>
          </a:xfrm>
        </p:spPr>
        <p:txBody>
          <a:bodyPr>
            <a:normAutofit/>
          </a:bodyPr>
          <a:lstStyle/>
          <a:p>
            <a:pPr marL="0" indent="0">
              <a:buNone/>
            </a:pPr>
            <a:r>
              <a:rPr lang="en-GB" b="0" i="0" dirty="0">
                <a:effectLst/>
                <a:latin typeface="Signika"/>
              </a:rPr>
              <a:t>This is the act of sending offensive, rude and insulting messages and being abusive. It includes nasty or humiliating comments on posts, photos and videos on social media sites, chat rooms and gaming sites.</a:t>
            </a:r>
            <a:endParaRPr lang="en-GB" dirty="0"/>
          </a:p>
        </p:txBody>
      </p:sp>
    </p:spTree>
    <p:extLst>
      <p:ext uri="{BB962C8B-B14F-4D97-AF65-F5344CB8AC3E}">
        <p14:creationId xmlns:p14="http://schemas.microsoft.com/office/powerpoint/2010/main" val="1803972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79DFA4D1-A2F8-4D64-98F0-0711097CE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yber bullying concept. Depressed woman sitting on the floor. Opinion and  the pressure of society. Shame. Vector flat 2788686 Vector Art at Vecteezy">
            <a:extLst>
              <a:ext uri="{FF2B5EF4-FFF2-40B4-BE49-F238E27FC236}">
                <a16:creationId xmlns:a16="http://schemas.microsoft.com/office/drawing/2014/main" id="{5906DCF6-FA84-4C3A-A0B8-1D94F87797B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014" r="29158" b="-1"/>
          <a:stretch/>
        </p:blipFill>
        <p:spPr bwMode="auto">
          <a:xfrm>
            <a:off x="594360" y="596644"/>
            <a:ext cx="5501640" cy="56647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4143EE8-63AB-470F-9CBC-F5926FD29FFF}"/>
              </a:ext>
            </a:extLst>
          </p:cNvPr>
          <p:cNvSpPr>
            <a:spLocks noGrp="1"/>
          </p:cNvSpPr>
          <p:nvPr>
            <p:ph type="title"/>
          </p:nvPr>
        </p:nvSpPr>
        <p:spPr>
          <a:xfrm>
            <a:off x="6602600" y="986310"/>
            <a:ext cx="3540467" cy="1070423"/>
          </a:xfrm>
        </p:spPr>
        <p:txBody>
          <a:bodyPr anchor="ctr">
            <a:normAutofit/>
          </a:bodyPr>
          <a:lstStyle/>
          <a:p>
            <a:r>
              <a:rPr lang="en-GB" sz="4600" dirty="0"/>
              <a:t>Denigration</a:t>
            </a:r>
          </a:p>
        </p:txBody>
      </p:sp>
      <p:sp>
        <p:nvSpPr>
          <p:cNvPr id="3" name="Content Placeholder 2">
            <a:extLst>
              <a:ext uri="{FF2B5EF4-FFF2-40B4-BE49-F238E27FC236}">
                <a16:creationId xmlns:a16="http://schemas.microsoft.com/office/drawing/2014/main" id="{B54D6632-C7E0-42C2-9711-4A2AB7855867}"/>
              </a:ext>
            </a:extLst>
          </p:cNvPr>
          <p:cNvSpPr>
            <a:spLocks noGrp="1"/>
          </p:cNvSpPr>
          <p:nvPr>
            <p:ph idx="1"/>
          </p:nvPr>
        </p:nvSpPr>
        <p:spPr>
          <a:xfrm>
            <a:off x="6602600" y="2108198"/>
            <a:ext cx="3642067" cy="3776135"/>
          </a:xfrm>
        </p:spPr>
        <p:txBody>
          <a:bodyPr>
            <a:noAutofit/>
          </a:bodyPr>
          <a:lstStyle/>
          <a:p>
            <a:pPr marL="0" indent="0">
              <a:lnSpc>
                <a:spcPct val="120000"/>
              </a:lnSpc>
              <a:buNone/>
            </a:pPr>
            <a:r>
              <a:rPr lang="en-GB" b="0" i="0" dirty="0">
                <a:effectLst/>
                <a:latin typeface="Signika"/>
              </a:rPr>
              <a:t>This is when someone may send information about another person that is fake, damaging and untrue. They may share photos of someone for the purpose of ridiculing them or spreading fake rumours and gossip. The photos can also be altered for the purpose of bullying.</a:t>
            </a:r>
            <a:endParaRPr lang="en-GB" dirty="0"/>
          </a:p>
        </p:txBody>
      </p:sp>
    </p:spTree>
    <p:extLst>
      <p:ext uri="{BB962C8B-B14F-4D97-AF65-F5344CB8AC3E}">
        <p14:creationId xmlns:p14="http://schemas.microsoft.com/office/powerpoint/2010/main" val="1176368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B869131-809F-4714-9B05-385CAF009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ow to protect your children from cyberbullying | NordVPN">
            <a:extLst>
              <a:ext uri="{FF2B5EF4-FFF2-40B4-BE49-F238E27FC236}">
                <a16:creationId xmlns:a16="http://schemas.microsoft.com/office/drawing/2014/main" id="{451F18FA-B618-4AD2-8F3C-7DB0FB0A2A9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 y="824899"/>
            <a:ext cx="8596086" cy="520820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6F453E5-4C3E-4A01-8698-6C8805F85BD9}"/>
              </a:ext>
            </a:extLst>
          </p:cNvPr>
          <p:cNvSpPr>
            <a:spLocks noGrp="1"/>
          </p:cNvSpPr>
          <p:nvPr>
            <p:ph type="title"/>
          </p:nvPr>
        </p:nvSpPr>
        <p:spPr>
          <a:xfrm>
            <a:off x="7662589" y="1520909"/>
            <a:ext cx="2802211" cy="959820"/>
          </a:xfrm>
          <a:noFill/>
        </p:spPr>
        <p:txBody>
          <a:bodyPr anchor="ctr">
            <a:normAutofit/>
          </a:bodyPr>
          <a:lstStyle/>
          <a:p>
            <a:r>
              <a:rPr lang="en-GB" sz="4600" dirty="0"/>
              <a:t>Flaming</a:t>
            </a:r>
          </a:p>
        </p:txBody>
      </p:sp>
      <p:sp>
        <p:nvSpPr>
          <p:cNvPr id="3" name="Content Placeholder 2">
            <a:extLst>
              <a:ext uri="{FF2B5EF4-FFF2-40B4-BE49-F238E27FC236}">
                <a16:creationId xmlns:a16="http://schemas.microsoft.com/office/drawing/2014/main" id="{C9B14FAD-CBF6-48A9-80C8-9CC4B5C5D589}"/>
              </a:ext>
            </a:extLst>
          </p:cNvPr>
          <p:cNvSpPr>
            <a:spLocks noGrp="1"/>
          </p:cNvSpPr>
          <p:nvPr>
            <p:ph idx="1"/>
          </p:nvPr>
        </p:nvSpPr>
        <p:spPr>
          <a:xfrm>
            <a:off x="7656263" y="2565340"/>
            <a:ext cx="3028669" cy="2836393"/>
          </a:xfrm>
        </p:spPr>
        <p:txBody>
          <a:bodyPr>
            <a:noAutofit/>
          </a:bodyPr>
          <a:lstStyle/>
          <a:p>
            <a:pPr marL="0" indent="0">
              <a:buNone/>
            </a:pPr>
            <a:r>
              <a:rPr lang="en-GB" b="0" i="0" dirty="0">
                <a:effectLst/>
                <a:latin typeface="Signika"/>
              </a:rPr>
              <a:t>This is when someone is purposely using extreme, offensive language and getting into online arguments. People do this to cause reactions and enjoy the fact that it causes distress to others.</a:t>
            </a:r>
            <a:endParaRPr lang="en-GB" dirty="0"/>
          </a:p>
        </p:txBody>
      </p:sp>
    </p:spTree>
    <p:extLst>
      <p:ext uri="{BB962C8B-B14F-4D97-AF65-F5344CB8AC3E}">
        <p14:creationId xmlns:p14="http://schemas.microsoft.com/office/powerpoint/2010/main" val="2571189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FB869131-809F-4714-9B05-385CAF009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FE9014-4157-4C77-8DC5-8FD0935BFC6F}"/>
              </a:ext>
            </a:extLst>
          </p:cNvPr>
          <p:cNvSpPr>
            <a:spLocks noGrp="1"/>
          </p:cNvSpPr>
          <p:nvPr>
            <p:ph type="title"/>
          </p:nvPr>
        </p:nvSpPr>
        <p:spPr>
          <a:xfrm>
            <a:off x="6517284" y="1422148"/>
            <a:ext cx="4252316" cy="770723"/>
          </a:xfrm>
        </p:spPr>
        <p:txBody>
          <a:bodyPr anchor="b">
            <a:noAutofit/>
          </a:bodyPr>
          <a:lstStyle/>
          <a:p>
            <a:r>
              <a:rPr lang="en-GB" sz="4600" dirty="0"/>
              <a:t>Impersonation</a:t>
            </a:r>
          </a:p>
        </p:txBody>
      </p:sp>
      <p:sp>
        <p:nvSpPr>
          <p:cNvPr id="3" name="Content Placeholder 2">
            <a:extLst>
              <a:ext uri="{FF2B5EF4-FFF2-40B4-BE49-F238E27FC236}">
                <a16:creationId xmlns:a16="http://schemas.microsoft.com/office/drawing/2014/main" id="{8873D4B8-59E3-4930-A241-715853CA5A8A}"/>
              </a:ext>
            </a:extLst>
          </p:cNvPr>
          <p:cNvSpPr>
            <a:spLocks noGrp="1"/>
          </p:cNvSpPr>
          <p:nvPr>
            <p:ph idx="1"/>
          </p:nvPr>
        </p:nvSpPr>
        <p:spPr>
          <a:xfrm>
            <a:off x="6543928" y="2192871"/>
            <a:ext cx="4107136" cy="3105932"/>
          </a:xfrm>
        </p:spPr>
        <p:txBody>
          <a:bodyPr>
            <a:normAutofit/>
          </a:bodyPr>
          <a:lstStyle/>
          <a:p>
            <a:pPr marL="0" indent="0">
              <a:lnSpc>
                <a:spcPct val="120000"/>
              </a:lnSpc>
              <a:buNone/>
            </a:pPr>
            <a:r>
              <a:rPr lang="en-GB" b="0" i="0" dirty="0">
                <a:effectLst/>
                <a:latin typeface="Signika"/>
              </a:rPr>
              <a:t>This is when someone hacks into someone’s email or social networking account and uses the person’s online identity to send or post vicious or embarrassing material to or about others. Perpetrators may also create fake accounts to cause hurt and humiliation.</a:t>
            </a:r>
            <a:endParaRPr lang="en-GB" dirty="0"/>
          </a:p>
        </p:txBody>
      </p:sp>
      <p:pic>
        <p:nvPicPr>
          <p:cNvPr id="4102" name="Picture 6" descr="หรือเรากำลังถูก Cyberbullying? 5 วิธีแกล้งบนโลกออนไลน์">
            <a:extLst>
              <a:ext uri="{FF2B5EF4-FFF2-40B4-BE49-F238E27FC236}">
                <a16:creationId xmlns:a16="http://schemas.microsoft.com/office/drawing/2014/main" id="{4B4CFBF7-FC14-4843-A9DE-3D7779C4CCD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64" r="2" b="2"/>
          <a:stretch/>
        </p:blipFill>
        <p:spPr bwMode="auto">
          <a:xfrm>
            <a:off x="594359" y="599556"/>
            <a:ext cx="5555999" cy="5658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671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B869131-809F-4714-9B05-385CAF009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3DB755-75B7-492D-BDB5-65AE0E458B22}"/>
              </a:ext>
            </a:extLst>
          </p:cNvPr>
          <p:cNvSpPr>
            <a:spLocks noGrp="1"/>
          </p:cNvSpPr>
          <p:nvPr>
            <p:ph type="title"/>
          </p:nvPr>
        </p:nvSpPr>
        <p:spPr>
          <a:xfrm>
            <a:off x="6517284" y="1456266"/>
            <a:ext cx="3405649" cy="1591990"/>
          </a:xfrm>
        </p:spPr>
        <p:txBody>
          <a:bodyPr anchor="b">
            <a:normAutofit/>
          </a:bodyPr>
          <a:lstStyle/>
          <a:p>
            <a:r>
              <a:rPr lang="en-GB" sz="4600" dirty="0"/>
              <a:t>Outing and trickery</a:t>
            </a:r>
          </a:p>
        </p:txBody>
      </p:sp>
      <p:sp>
        <p:nvSpPr>
          <p:cNvPr id="3" name="Content Placeholder 2">
            <a:extLst>
              <a:ext uri="{FF2B5EF4-FFF2-40B4-BE49-F238E27FC236}">
                <a16:creationId xmlns:a16="http://schemas.microsoft.com/office/drawing/2014/main" id="{A87BB7AF-B558-4C85-A040-E7C2FA6437EE}"/>
              </a:ext>
            </a:extLst>
          </p:cNvPr>
          <p:cNvSpPr>
            <a:spLocks noGrp="1"/>
          </p:cNvSpPr>
          <p:nvPr>
            <p:ph idx="1"/>
          </p:nvPr>
        </p:nvSpPr>
        <p:spPr>
          <a:xfrm>
            <a:off x="6517284" y="3149815"/>
            <a:ext cx="3405649" cy="2472052"/>
          </a:xfrm>
        </p:spPr>
        <p:txBody>
          <a:bodyPr>
            <a:normAutofit/>
          </a:bodyPr>
          <a:lstStyle/>
          <a:p>
            <a:pPr marL="0" indent="0">
              <a:buNone/>
            </a:pPr>
            <a:r>
              <a:rPr lang="en-GB" b="0" i="0" dirty="0">
                <a:effectLst/>
                <a:latin typeface="Signika"/>
              </a:rPr>
              <a:t>This is when someone may share personal information about another or trick someone into revealing secrets and forward them to others. They may do this with private images and videos too. </a:t>
            </a:r>
            <a:endParaRPr lang="en-GB" dirty="0"/>
          </a:p>
        </p:txBody>
      </p:sp>
      <p:pic>
        <p:nvPicPr>
          <p:cNvPr id="6146" name="Picture 2" descr="Cyberbullying - What is it and how do we manage it? - The Morning - Sri  Lanka News">
            <a:extLst>
              <a:ext uri="{FF2B5EF4-FFF2-40B4-BE49-F238E27FC236}">
                <a16:creationId xmlns:a16="http://schemas.microsoft.com/office/drawing/2014/main" id="{CCE5237E-47BC-44D4-9E57-26FB75FA4AB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2206" r="19193" b="-1"/>
          <a:stretch/>
        </p:blipFill>
        <p:spPr bwMode="auto">
          <a:xfrm>
            <a:off x="594359" y="596643"/>
            <a:ext cx="5555999" cy="5658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493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B869131-809F-4714-9B05-385CAF009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School Bullying: Cyberbullying At School - Bark">
            <a:extLst>
              <a:ext uri="{FF2B5EF4-FFF2-40B4-BE49-F238E27FC236}">
                <a16:creationId xmlns:a16="http://schemas.microsoft.com/office/drawing/2014/main" id="{266F748A-1115-405B-A20A-FB67E3BB837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835" r="21379"/>
          <a:stretch/>
        </p:blipFill>
        <p:spPr bwMode="auto">
          <a:xfrm>
            <a:off x="594360" y="596644"/>
            <a:ext cx="6698586" cy="56647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4990833-2DCA-4137-8A69-47AA8D54C204}"/>
              </a:ext>
            </a:extLst>
          </p:cNvPr>
          <p:cNvSpPr>
            <a:spLocks noGrp="1"/>
          </p:cNvSpPr>
          <p:nvPr>
            <p:ph type="title"/>
          </p:nvPr>
        </p:nvSpPr>
        <p:spPr>
          <a:xfrm>
            <a:off x="7586195" y="1644059"/>
            <a:ext cx="4123205" cy="811271"/>
          </a:xfrm>
        </p:spPr>
        <p:txBody>
          <a:bodyPr anchor="ctr">
            <a:normAutofit/>
          </a:bodyPr>
          <a:lstStyle/>
          <a:p>
            <a:r>
              <a:rPr lang="en-GB" sz="4600" dirty="0"/>
              <a:t>Cyberstalking</a:t>
            </a:r>
          </a:p>
        </p:txBody>
      </p:sp>
      <p:sp>
        <p:nvSpPr>
          <p:cNvPr id="3" name="Content Placeholder 2">
            <a:extLst>
              <a:ext uri="{FF2B5EF4-FFF2-40B4-BE49-F238E27FC236}">
                <a16:creationId xmlns:a16="http://schemas.microsoft.com/office/drawing/2014/main" id="{94701ABF-14C8-4FBA-8CAB-93634DE03D05}"/>
              </a:ext>
            </a:extLst>
          </p:cNvPr>
          <p:cNvSpPr>
            <a:spLocks noGrp="1"/>
          </p:cNvSpPr>
          <p:nvPr>
            <p:ph idx="1"/>
          </p:nvPr>
        </p:nvSpPr>
        <p:spPr>
          <a:xfrm>
            <a:off x="7672114" y="2514598"/>
            <a:ext cx="3748361" cy="3124200"/>
          </a:xfrm>
        </p:spPr>
        <p:txBody>
          <a:bodyPr>
            <a:noAutofit/>
          </a:bodyPr>
          <a:lstStyle/>
          <a:p>
            <a:pPr marL="0" indent="0">
              <a:buNone/>
            </a:pPr>
            <a:r>
              <a:rPr lang="en-GB" b="0" i="0" dirty="0">
                <a:effectLst/>
                <a:latin typeface="Signika"/>
              </a:rPr>
              <a:t>This is the act of repeatedly sending messages that include threats of harm or harassment, or intimidating messages. It can also involve engaging in other online activities that make a person afraid for his or her safety. The actions may be illegal, depending on what they are doing.</a:t>
            </a:r>
            <a:endParaRPr lang="en-GB" dirty="0"/>
          </a:p>
        </p:txBody>
      </p:sp>
    </p:spTree>
    <p:extLst>
      <p:ext uri="{BB962C8B-B14F-4D97-AF65-F5344CB8AC3E}">
        <p14:creationId xmlns:p14="http://schemas.microsoft.com/office/powerpoint/2010/main" val="1781972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FB869131-809F-4714-9B05-385CAF009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Youth Houses in Provinces to Tackle Social Exclusion | Financial Tribune">
            <a:extLst>
              <a:ext uri="{FF2B5EF4-FFF2-40B4-BE49-F238E27FC236}">
                <a16:creationId xmlns:a16="http://schemas.microsoft.com/office/drawing/2014/main" id="{D9ACF751-0EFF-4A0F-B829-91D9D27CD40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5547" r="6858" b="1"/>
          <a:stretch/>
        </p:blipFill>
        <p:spPr bwMode="auto">
          <a:xfrm>
            <a:off x="594360" y="596644"/>
            <a:ext cx="6698586" cy="56647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7C48016-006E-41A1-A788-5098CC852D1D}"/>
              </a:ext>
            </a:extLst>
          </p:cNvPr>
          <p:cNvSpPr>
            <a:spLocks noGrp="1"/>
          </p:cNvSpPr>
          <p:nvPr>
            <p:ph type="title"/>
          </p:nvPr>
        </p:nvSpPr>
        <p:spPr>
          <a:xfrm>
            <a:off x="7631613" y="1862401"/>
            <a:ext cx="2797724" cy="859831"/>
          </a:xfrm>
        </p:spPr>
        <p:txBody>
          <a:bodyPr anchor="ctr">
            <a:normAutofit/>
          </a:bodyPr>
          <a:lstStyle/>
          <a:p>
            <a:r>
              <a:rPr lang="en-GB" sz="4600" dirty="0"/>
              <a:t>Exclusion</a:t>
            </a:r>
          </a:p>
        </p:txBody>
      </p:sp>
      <p:sp>
        <p:nvSpPr>
          <p:cNvPr id="3" name="Content Placeholder 2">
            <a:extLst>
              <a:ext uri="{FF2B5EF4-FFF2-40B4-BE49-F238E27FC236}">
                <a16:creationId xmlns:a16="http://schemas.microsoft.com/office/drawing/2014/main" id="{349AF74A-DAE7-4153-9C4B-834D45748E36}"/>
              </a:ext>
            </a:extLst>
          </p:cNvPr>
          <p:cNvSpPr>
            <a:spLocks noGrp="1"/>
          </p:cNvSpPr>
          <p:nvPr>
            <p:ph idx="1"/>
          </p:nvPr>
        </p:nvSpPr>
        <p:spPr>
          <a:xfrm>
            <a:off x="7631614" y="2722231"/>
            <a:ext cx="2797724" cy="2518633"/>
          </a:xfrm>
        </p:spPr>
        <p:txBody>
          <a:bodyPr>
            <a:normAutofit/>
          </a:bodyPr>
          <a:lstStyle/>
          <a:p>
            <a:pPr marL="0" indent="0">
              <a:buNone/>
            </a:pPr>
            <a:r>
              <a:rPr lang="en-GB" b="0" i="0" dirty="0">
                <a:effectLst/>
                <a:latin typeface="Signika"/>
              </a:rPr>
              <a:t>This is when others intentionally leave someone out of a group such as group messages, online apps, gaming sites and other online engagement.</a:t>
            </a:r>
            <a:endParaRPr lang="en-GB" dirty="0"/>
          </a:p>
        </p:txBody>
      </p:sp>
    </p:spTree>
    <p:extLst>
      <p:ext uri="{BB962C8B-B14F-4D97-AF65-F5344CB8AC3E}">
        <p14:creationId xmlns:p14="http://schemas.microsoft.com/office/powerpoint/2010/main" val="2756529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8" name="Rectangle 72">
            <a:extLst>
              <a:ext uri="{FF2B5EF4-FFF2-40B4-BE49-F238E27FC236}">
                <a16:creationId xmlns:a16="http://schemas.microsoft.com/office/drawing/2014/main" id="{93366BB0-BF67-4519-BA41-2F0021F5E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6D10DC-6F4E-49B2-AEFE-1FC3530052B2}"/>
              </a:ext>
            </a:extLst>
          </p:cNvPr>
          <p:cNvSpPr>
            <a:spLocks noGrp="1"/>
          </p:cNvSpPr>
          <p:nvPr>
            <p:ph type="title"/>
          </p:nvPr>
        </p:nvSpPr>
        <p:spPr>
          <a:xfrm>
            <a:off x="6178723" y="505507"/>
            <a:ext cx="3075344" cy="908307"/>
          </a:xfrm>
        </p:spPr>
        <p:txBody>
          <a:bodyPr anchor="b">
            <a:normAutofit/>
          </a:bodyPr>
          <a:lstStyle/>
          <a:p>
            <a:r>
              <a:rPr lang="en-GB" sz="4600" dirty="0"/>
              <a:t>Resources</a:t>
            </a:r>
          </a:p>
        </p:txBody>
      </p:sp>
      <p:sp>
        <p:nvSpPr>
          <p:cNvPr id="3" name="Content Placeholder 2">
            <a:extLst>
              <a:ext uri="{FF2B5EF4-FFF2-40B4-BE49-F238E27FC236}">
                <a16:creationId xmlns:a16="http://schemas.microsoft.com/office/drawing/2014/main" id="{B7CBFB90-DC54-4ECB-8D28-B256EE638DFB}"/>
              </a:ext>
            </a:extLst>
          </p:cNvPr>
          <p:cNvSpPr>
            <a:spLocks noGrp="1"/>
          </p:cNvSpPr>
          <p:nvPr>
            <p:ph idx="1"/>
          </p:nvPr>
        </p:nvSpPr>
        <p:spPr>
          <a:xfrm>
            <a:off x="5976065" y="1321741"/>
            <a:ext cx="5621867" cy="4756068"/>
          </a:xfrm>
        </p:spPr>
        <p:txBody>
          <a:bodyPr>
            <a:normAutofit/>
          </a:bodyPr>
          <a:lstStyle/>
          <a:p>
            <a:pPr marL="685800" indent="0">
              <a:lnSpc>
                <a:spcPct val="100000"/>
              </a:lnSpc>
              <a:buNone/>
            </a:pPr>
            <a:r>
              <a:rPr lang="en-GB" sz="800" dirty="0">
                <a:effectLst/>
                <a:latin typeface="Calibri" panose="020F0502020204030204" pitchFamily="34" charset="0"/>
                <a:ea typeface="Times New Roman" panose="02020603050405020304" pitchFamily="18" charset="0"/>
              </a:rPr>
              <a:t> </a:t>
            </a:r>
            <a:endParaRPr lang="en-GB" sz="800" dirty="0">
              <a:effectLst/>
              <a:latin typeface="Times New Roman" panose="02020603050405020304" pitchFamily="18" charset="0"/>
              <a:ea typeface="Times New Roman" panose="02020603050405020304" pitchFamily="18" charset="0"/>
            </a:endParaRPr>
          </a:p>
          <a:p>
            <a:pPr marL="571500" indent="-342900">
              <a:lnSpc>
                <a:spcPct val="100000"/>
              </a:lnSpc>
              <a:buFont typeface="Wingdings" panose="05000000000000000000" pitchFamily="2" charset="2"/>
              <a:buChar char="Ø"/>
            </a:pPr>
            <a:r>
              <a:rPr lang="en-GB" u="sng" dirty="0">
                <a:effectLst/>
                <a:latin typeface="Signika"/>
                <a:ea typeface="Times New Roman" panose="02020603050405020304" pitchFamily="18" charset="0"/>
                <a:hlinkClick r:id="rId2">
                  <a:extLst>
                    <a:ext uri="{A12FA001-AC4F-418D-AE19-62706E023703}">
                      <ahyp:hlinkClr xmlns:ahyp="http://schemas.microsoft.com/office/drawing/2018/hyperlinkcolor" val="tx"/>
                    </a:ext>
                  </a:extLst>
                </a:hlinkClick>
              </a:rPr>
              <a:t>Childline: Advice on bullying and cyberbullying</a:t>
            </a:r>
            <a:endParaRPr lang="en-GB" u="sng" dirty="0">
              <a:effectLst/>
              <a:latin typeface="Signika"/>
              <a:ea typeface="Times New Roman" panose="02020603050405020304" pitchFamily="18" charset="0"/>
            </a:endParaRPr>
          </a:p>
          <a:p>
            <a:pPr indent="0">
              <a:lnSpc>
                <a:spcPct val="100000"/>
              </a:lnSpc>
              <a:buNone/>
            </a:pPr>
            <a:endParaRPr lang="en-GB" dirty="0">
              <a:latin typeface="Signika"/>
              <a:ea typeface="Times New Roman" panose="02020603050405020304" pitchFamily="18" charset="0"/>
            </a:endParaRPr>
          </a:p>
          <a:p>
            <a:pPr marL="571500" indent="-342900">
              <a:buFont typeface="Wingdings" panose="05000000000000000000" pitchFamily="2" charset="2"/>
              <a:buChar char="Ø"/>
            </a:pPr>
            <a:r>
              <a:rPr lang="en-GB" u="sng" dirty="0" err="1">
                <a:effectLst/>
                <a:latin typeface="Signika"/>
                <a:ea typeface="Times New Roman" panose="02020603050405020304" pitchFamily="18" charset="0"/>
                <a:hlinkClick r:id="rId3">
                  <a:extLst>
                    <a:ext uri="{A12FA001-AC4F-418D-AE19-62706E023703}">
                      <ahyp:hlinkClr xmlns:ahyp="http://schemas.microsoft.com/office/drawing/2018/hyperlinkcolor" val="tx"/>
                    </a:ext>
                  </a:extLst>
                </a:hlinkClick>
              </a:rPr>
              <a:t>ThinkUKnow</a:t>
            </a:r>
            <a:r>
              <a:rPr lang="en-GB" dirty="0">
                <a:effectLst/>
                <a:latin typeface="Signika"/>
                <a:ea typeface="Times New Roman" panose="02020603050405020304" pitchFamily="18" charset="0"/>
              </a:rPr>
              <a:t>, a website run by the National Crime Agency’s CEOP Education team</a:t>
            </a:r>
          </a:p>
          <a:p>
            <a:pPr indent="0">
              <a:buNone/>
            </a:pPr>
            <a:endParaRPr lang="en-GB" dirty="0">
              <a:latin typeface="Signika"/>
              <a:ea typeface="Times New Roman" panose="02020603050405020304" pitchFamily="18" charset="0"/>
            </a:endParaRPr>
          </a:p>
          <a:p>
            <a:pPr marL="571500" indent="-342900">
              <a:buFont typeface="Wingdings" panose="05000000000000000000" pitchFamily="2" charset="2"/>
              <a:buChar char="Ø"/>
            </a:pPr>
            <a:r>
              <a:rPr lang="en-GB" u="sng" dirty="0">
                <a:effectLst/>
                <a:latin typeface="Signika"/>
                <a:ea typeface="Times New Roman" panose="02020603050405020304" pitchFamily="18" charset="0"/>
                <a:hlinkClick r:id="rId4">
                  <a:extLst>
                    <a:ext uri="{A12FA001-AC4F-418D-AE19-62706E023703}">
                      <ahyp:hlinkClr xmlns:ahyp="http://schemas.microsoft.com/office/drawing/2018/hyperlinkcolor" val="tx"/>
                    </a:ext>
                  </a:extLst>
                </a:hlinkClick>
              </a:rPr>
              <a:t>The National Bullying Helpline</a:t>
            </a:r>
            <a:r>
              <a:rPr lang="en-GB" dirty="0">
                <a:effectLst/>
                <a:latin typeface="Signika"/>
                <a:ea typeface="Times New Roman" panose="02020603050405020304" pitchFamily="18" charset="0"/>
              </a:rPr>
              <a:t>: </a:t>
            </a:r>
            <a:r>
              <a:rPr lang="en-GB" b="1" i="0" dirty="0">
                <a:solidFill>
                  <a:srgbClr val="383838"/>
                </a:solidFill>
                <a:effectLst/>
                <a:latin typeface="Signika"/>
              </a:rPr>
              <a:t>0300 323 0169</a:t>
            </a:r>
          </a:p>
          <a:p>
            <a:pPr indent="0">
              <a:buNone/>
            </a:pPr>
            <a:endParaRPr lang="en-GB" b="1" i="0" dirty="0">
              <a:solidFill>
                <a:srgbClr val="383838"/>
              </a:solidFill>
              <a:latin typeface="Signika"/>
            </a:endParaRPr>
          </a:p>
          <a:p>
            <a:pPr marL="571500" indent="-342900">
              <a:buFont typeface="Wingdings" panose="05000000000000000000" pitchFamily="2" charset="2"/>
              <a:buChar char="Ø"/>
            </a:pPr>
            <a:r>
              <a:rPr lang="en-GB" u="sng" dirty="0">
                <a:effectLst/>
                <a:latin typeface="Signika"/>
                <a:ea typeface="Times New Roman" panose="02020603050405020304" pitchFamily="18" charset="0"/>
                <a:hlinkClick r:id="rId5">
                  <a:extLst>
                    <a:ext uri="{A12FA001-AC4F-418D-AE19-62706E023703}">
                      <ahyp:hlinkClr xmlns:ahyp="http://schemas.microsoft.com/office/drawing/2018/hyperlinkcolor" val="tx"/>
                    </a:ext>
                  </a:extLst>
                </a:hlinkClick>
              </a:rPr>
              <a:t>reportharmfulcontent.com</a:t>
            </a:r>
            <a:endParaRPr lang="en-GB" u="sng" dirty="0">
              <a:effectLst/>
              <a:latin typeface="Signika"/>
              <a:ea typeface="Times New Roman" panose="02020603050405020304" pitchFamily="18" charset="0"/>
            </a:endParaRPr>
          </a:p>
          <a:p>
            <a:pPr marL="571500" indent="-342900">
              <a:buFont typeface="Wingdings" panose="05000000000000000000" pitchFamily="2" charset="2"/>
              <a:buChar char="Ø"/>
            </a:pPr>
            <a:endParaRPr lang="en-GB" u="sng" dirty="0">
              <a:latin typeface="Signika"/>
              <a:ea typeface="Times New Roman" panose="02020603050405020304" pitchFamily="18" charset="0"/>
              <a:hlinkClick r:id="rId6">
                <a:extLst>
                  <a:ext uri="{A12FA001-AC4F-418D-AE19-62706E023703}">
                    <ahyp:hlinkClr xmlns:ahyp="http://schemas.microsoft.com/office/drawing/2018/hyperlinkcolor" val="tx"/>
                  </a:ext>
                </a:extLst>
              </a:hlinkClick>
            </a:endParaRPr>
          </a:p>
          <a:p>
            <a:pPr marL="571500" indent="-342900">
              <a:buFont typeface="Wingdings" panose="05000000000000000000" pitchFamily="2" charset="2"/>
              <a:buChar char="Ø"/>
            </a:pPr>
            <a:r>
              <a:rPr lang="en-GB" u="sng" dirty="0">
                <a:effectLst/>
                <a:latin typeface="Signika"/>
                <a:ea typeface="Times New Roman" panose="02020603050405020304" pitchFamily="18" charset="0"/>
                <a:hlinkClick r:id="rId6">
                  <a:extLst>
                    <a:ext uri="{A12FA001-AC4F-418D-AE19-62706E023703}">
                      <ahyp:hlinkClr xmlns:ahyp="http://schemas.microsoft.com/office/drawing/2018/hyperlinkcolor" val="tx"/>
                    </a:ext>
                  </a:extLst>
                </a:hlinkClick>
              </a:rPr>
              <a:t>getsafeonline.org</a:t>
            </a:r>
            <a:endParaRPr lang="en-GB" dirty="0">
              <a:effectLst/>
              <a:latin typeface="Signika"/>
              <a:ea typeface="Times New Roman" panose="02020603050405020304" pitchFamily="18" charset="0"/>
            </a:endParaRPr>
          </a:p>
        </p:txBody>
      </p:sp>
      <p:pic>
        <p:nvPicPr>
          <p:cNvPr id="8196" name="Picture 4" descr="The value of reaching out for a helping hand… | Breakthrough Marketing  Secrets">
            <a:extLst>
              <a:ext uri="{FF2B5EF4-FFF2-40B4-BE49-F238E27FC236}">
                <a16:creationId xmlns:a16="http://schemas.microsoft.com/office/drawing/2014/main" id="{0F4A7E51-7861-44F8-A41B-1E0688D2308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8859" r="31142" b="-1"/>
          <a:stretch/>
        </p:blipFill>
        <p:spPr bwMode="auto">
          <a:xfrm>
            <a:off x="594068" y="596644"/>
            <a:ext cx="4990587" cy="566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2383086"/>
      </p:ext>
    </p:extLst>
  </p:cSld>
  <p:clrMapOvr>
    <a:masterClrMapping/>
  </p:clrMapOvr>
</p:sld>
</file>

<file path=ppt/theme/theme1.xml><?xml version="1.0" encoding="utf-8"?>
<a:theme xmlns:a="http://schemas.openxmlformats.org/drawingml/2006/main" name="FadeVTI">
  <a:themeElements>
    <a:clrScheme name="AnalogousFromDarkSeedLeftStep">
      <a:dk1>
        <a:srgbClr val="000000"/>
      </a:dk1>
      <a:lt1>
        <a:srgbClr val="FFFFFF"/>
      </a:lt1>
      <a:dk2>
        <a:srgbClr val="161734"/>
      </a:dk2>
      <a:lt2>
        <a:srgbClr val="F0F3F2"/>
      </a:lt2>
      <a:accent1>
        <a:srgbClr val="C34D79"/>
      </a:accent1>
      <a:accent2>
        <a:srgbClr val="B13B98"/>
      </a:accent2>
      <a:accent3>
        <a:srgbClr val="AB4DC3"/>
      </a:accent3>
      <a:accent4>
        <a:srgbClr val="673BB1"/>
      </a:accent4>
      <a:accent5>
        <a:srgbClr val="4D51C3"/>
      </a:accent5>
      <a:accent6>
        <a:srgbClr val="3B71B1"/>
      </a:accent6>
      <a:hlink>
        <a:srgbClr val="6455C6"/>
      </a:hlink>
      <a:folHlink>
        <a:srgbClr val="7F7F7F"/>
      </a:folHlink>
    </a:clrScheme>
    <a:fontScheme name="Custom 49">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deVTI" id="{1194088A-B135-4437-9FD8-7466BBC13A13}" vid="{B787DE2F-1995-45D8-A8E2-6B5CC521AC55}"/>
    </a:ext>
  </a:extLst>
</a:theme>
</file>

<file path=docProps/app.xml><?xml version="1.0" encoding="utf-8"?>
<Properties xmlns="http://schemas.openxmlformats.org/officeDocument/2006/extended-properties" xmlns:vt="http://schemas.openxmlformats.org/officeDocument/2006/docPropsVTypes">
  <TotalTime>242</TotalTime>
  <Words>324</Words>
  <Application>Microsoft Office PowerPoint</Application>
  <PresentationFormat>Widescreen</PresentationFormat>
  <Paragraphs>26</Paragraphs>
  <Slides>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Abadi</vt:lpstr>
      <vt:lpstr>Aharoni</vt:lpstr>
      <vt:lpstr>Arial</vt:lpstr>
      <vt:lpstr>Avenir Next LT Pro</vt:lpstr>
      <vt:lpstr>Calibri</vt:lpstr>
      <vt:lpstr>Signika</vt:lpstr>
      <vt:lpstr>Times New Roman</vt:lpstr>
      <vt:lpstr>Wingdings</vt:lpstr>
      <vt:lpstr>FadeVTI</vt:lpstr>
      <vt:lpstr>PowerPoint Presentation</vt:lpstr>
      <vt:lpstr>Harrassment</vt:lpstr>
      <vt:lpstr>Denigration</vt:lpstr>
      <vt:lpstr>Flaming</vt:lpstr>
      <vt:lpstr>Impersonation</vt:lpstr>
      <vt:lpstr>Outing and trickery</vt:lpstr>
      <vt:lpstr>Cyberstalking</vt:lpstr>
      <vt:lpstr>Exclusion</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 Taylor</dc:creator>
  <cp:lastModifiedBy>Hilary Homer</cp:lastModifiedBy>
  <cp:revision>35</cp:revision>
  <dcterms:created xsi:type="dcterms:W3CDTF">2022-02-07T20:39:20Z</dcterms:created>
  <dcterms:modified xsi:type="dcterms:W3CDTF">2022-02-23T17:56:20Z</dcterms:modified>
</cp:coreProperties>
</file>