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6D66D-1780-4805-9681-1D14400E7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30548-0FCF-48C0-89D6-ACDA95328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B59ED-CDE8-4928-B1BC-638D8159F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72C-437B-42A8-A449-D38F1460F3FD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A9E76-0EE7-4775-A974-9E929CA09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0DDB9-4209-41BE-A427-D8C117D98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41F52-721D-4010-82DD-3A3BB74319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486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0360C-8530-4214-9A27-8ACC00B73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3373C-70DF-4076-A5C6-F4B29120F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85594-9948-4B1B-B469-0258C4466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72C-437B-42A8-A449-D38F1460F3FD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9F5D1-91CC-4C8E-87E7-E2AEEBB9F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F341E-9924-4B05-9389-8B8FCE230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41F52-721D-4010-82DD-3A3BB74319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40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7375B-08C2-4E3D-98A8-56351AB4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ED16B5-D020-4333-A921-CDF8CFF77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F3E00-BA1D-4282-AD35-D0E51E766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72C-437B-42A8-A449-D38F1460F3FD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F8525-11DF-43F8-903D-0986F6142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74C20-213C-4639-BEC5-A4DF6174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41F52-721D-4010-82DD-3A3BB74319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066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1DEDC-CFB8-402C-994E-ABD0B7A6F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97C5A-EAE2-4789-9C2C-7C674B7F6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C1651C-72A5-4802-AC61-530B9B1E9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77653C-40E5-4143-A310-81EFDAB43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72C-437B-42A8-A449-D38F1460F3FD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06402-ADE4-4975-A83B-021DB2FCF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ED7ADC-45A3-4128-A9DF-71C648A4F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41F52-721D-4010-82DD-3A3BB74319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645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EA67-734D-48CD-9109-15DFCEC06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F74263-E22E-4417-91C3-E2D4D2839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DDDB8-B96D-4CF5-9C34-0D71062AB9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B14D01-6F38-4E96-9791-E47604E796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F63F5B-A0C0-42A3-A62A-0A9C31E0FE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8DA871-CD62-4A5E-A4FA-AB2284978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72C-437B-42A8-A449-D38F1460F3FD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6EE7F5-B0DB-4024-A8F2-E669383D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B0E344-9A91-40F6-BB3C-B27CB94CF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41F52-721D-4010-82DD-3A3BB74319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208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DF50C-470D-459A-B097-2AB25C220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101D2B-0D96-4920-A128-35E81D298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72C-437B-42A8-A449-D38F1460F3FD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16F9E-B275-4F85-BB62-4C8DEB86B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5CB28D-FE27-45C3-9CF0-792EC5155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41F52-721D-4010-82DD-3A3BB74319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934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D73C3E-8A16-4D32-8974-F38A55744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72C-437B-42A8-A449-D38F1460F3FD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44577A-9BAD-4F0E-9765-22E2E23D4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1AC32-0FC7-44CD-83A2-58D7529DA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41F52-721D-4010-82DD-3A3BB74319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82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F4A35-F827-4416-A55F-F89774D2C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B24DA-F176-42F6-AE4F-51E5E5277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F2729-7A9A-4472-A0CD-F97229880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053AF5-DDF7-4290-8790-262B8F47E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72C-437B-42A8-A449-D38F1460F3FD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15E3A8-E90A-4C6D-A1D0-888F873FB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AAF4F9-9F3A-4A0F-B95E-CFFD6501A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41F52-721D-4010-82DD-3A3BB74319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109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6B490-0997-4BB5-8801-EBF6725AF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C58F1D-4452-4E46-9F78-57FECEF437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94921-AA0F-491D-8D4B-7A5C53F64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EAFD97-29F9-4F9C-BE0A-856DE3518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72C-437B-42A8-A449-D38F1460F3FD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CE3DFF-4891-41CC-90AD-C0A59E30B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6D4EA4-035A-43B0-B99D-DF1B0F821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41F52-721D-4010-82DD-3A3BB74319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353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3B742-FB4B-4858-915C-E04954004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5FE725-8EBA-46E6-99FE-1403CC71DD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96AE5-4737-4A30-8144-FFDC32979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72C-437B-42A8-A449-D38F1460F3FD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3331A-AE44-425D-AB3E-2ADBEA84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F0F7C-6907-436D-B522-9DFD99E09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41F52-721D-4010-82DD-3A3BB74319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7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300011-B283-48F5-B479-BD2F93BE06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E5D63C-AE87-4EC9-8702-E09575628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2D4578-3AA7-4070-8D30-1F048DC6F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72C-437B-42A8-A449-D38F1460F3FD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16A70-FBEE-4796-A3C4-03EEE6159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25BAE-C7F4-41B3-924F-58477208C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41F52-721D-4010-82DD-3A3BB74319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930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B43972-F171-4FE7-BE38-5D7F7FD73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009DD-D470-4A1E-B69C-B7D0CEF71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782FC-BC0A-495A-832A-08F16A84C8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EA72C-437B-42A8-A449-D38F1460F3FD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10ACA-9EB5-49CC-B0BF-774C37B300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996182-26C4-4EBF-B281-AC1760139F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41F52-721D-4010-82DD-3A3BB74319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044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5BAAFE05-0830-43EC-BB8F-D5C444C958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48"/>
          <a:stretch/>
        </p:blipFill>
        <p:spPr bwMode="auto">
          <a:xfrm>
            <a:off x="931063" y="819000"/>
            <a:ext cx="5978006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E4D3CD-A364-4245-9434-E01E21B7EDF6}"/>
              </a:ext>
            </a:extLst>
          </p:cNvPr>
          <p:cNvSpPr txBox="1"/>
          <p:nvPr/>
        </p:nvSpPr>
        <p:spPr>
          <a:xfrm>
            <a:off x="7840134" y="2551837"/>
            <a:ext cx="25145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Tempus Sans ITC" panose="04020404030D07020202" pitchFamily="82" charset="0"/>
              </a:rPr>
              <a:t>Gangsta</a:t>
            </a:r>
            <a:r>
              <a:rPr lang="en-US" sz="5400" dirty="0">
                <a:latin typeface="Tempus Sans ITC" panose="04020404030D07020202" pitchFamily="82" charset="0"/>
              </a:rPr>
              <a:t> Granny</a:t>
            </a:r>
            <a:endParaRPr lang="en-GB" sz="5400" dirty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53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FE9D5513-65F0-4883-A095-64B4342CA4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5" t="62346" b="4939"/>
          <a:stretch/>
        </p:blipFill>
        <p:spPr bwMode="auto">
          <a:xfrm>
            <a:off x="5052359" y="1467000"/>
            <a:ext cx="6456082" cy="39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D47F45-8F64-4777-8844-D11B7740F484}"/>
              </a:ext>
            </a:extLst>
          </p:cNvPr>
          <p:cNvSpPr txBox="1"/>
          <p:nvPr/>
        </p:nvSpPr>
        <p:spPr>
          <a:xfrm>
            <a:off x="1456267" y="2551837"/>
            <a:ext cx="22436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empus Sans ITC" panose="04020404030D07020202" pitchFamily="82" charset="0"/>
              </a:rPr>
              <a:t>Harry Potter</a:t>
            </a:r>
            <a:endParaRPr lang="en-GB" sz="5400" dirty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02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BA080A8-C226-4EF6-8280-4B3DCB416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21" b="14074"/>
          <a:stretch/>
        </p:blipFill>
        <p:spPr bwMode="auto">
          <a:xfrm>
            <a:off x="2641600" y="690033"/>
            <a:ext cx="6908800" cy="422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A9CFDF-FF06-4437-A198-811CE71DEE29}"/>
              </a:ext>
            </a:extLst>
          </p:cNvPr>
          <p:cNvSpPr txBox="1"/>
          <p:nvPr/>
        </p:nvSpPr>
        <p:spPr>
          <a:xfrm>
            <a:off x="3780366" y="4957236"/>
            <a:ext cx="46312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empus Sans ITC" panose="04020404030D07020202" pitchFamily="82" charset="0"/>
              </a:rPr>
              <a:t>The </a:t>
            </a:r>
            <a:r>
              <a:rPr lang="en-US" sz="5400" dirty="0" err="1">
                <a:latin typeface="Tempus Sans ITC" panose="04020404030D07020202" pitchFamily="82" charset="0"/>
              </a:rPr>
              <a:t>Christmasaurus</a:t>
            </a:r>
            <a:endParaRPr lang="en-GB" sz="5400" dirty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96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18A7BA70-9EFA-4BA1-8DD8-E40C30E83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166" y="833438"/>
            <a:ext cx="8243668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F59397-DE43-4654-84AB-FDB6C931606A}"/>
              </a:ext>
            </a:extLst>
          </p:cNvPr>
          <p:cNvSpPr txBox="1"/>
          <p:nvPr/>
        </p:nvSpPr>
        <p:spPr>
          <a:xfrm>
            <a:off x="4360333" y="5613400"/>
            <a:ext cx="34713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Tempus Sans ITC" panose="04020404030D07020202" pitchFamily="82" charset="0"/>
              </a:rPr>
              <a:t>Superworm</a:t>
            </a:r>
            <a:endParaRPr lang="en-GB" sz="5400" dirty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64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e the source image">
            <a:extLst>
              <a:ext uri="{FF2B5EF4-FFF2-40B4-BE49-F238E27FC236}">
                <a16:creationId xmlns:a16="http://schemas.microsoft.com/office/drawing/2014/main" id="{7DC68D16-DD4E-4683-AFDB-58FC66087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95" y="387000"/>
            <a:ext cx="5309410" cy="60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2B70BD-1670-477D-8093-5A3C3744FB18}"/>
              </a:ext>
            </a:extLst>
          </p:cNvPr>
          <p:cNvSpPr txBox="1"/>
          <p:nvPr/>
        </p:nvSpPr>
        <p:spPr>
          <a:xfrm>
            <a:off x="7865534" y="2967335"/>
            <a:ext cx="238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empus Sans ITC" panose="04020404030D07020202" pitchFamily="82" charset="0"/>
              </a:rPr>
              <a:t>Matilda</a:t>
            </a:r>
            <a:endParaRPr lang="en-GB" sz="5400" dirty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70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ee the source image">
            <a:extLst>
              <a:ext uri="{FF2B5EF4-FFF2-40B4-BE49-F238E27FC236}">
                <a16:creationId xmlns:a16="http://schemas.microsoft.com/office/drawing/2014/main" id="{3D8C260D-F5BB-4761-A726-88096943D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30467" y="315000"/>
            <a:ext cx="6228000" cy="62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4B49E5-5837-406D-B1DA-0BDEBFF499B1}"/>
              </a:ext>
            </a:extLst>
          </p:cNvPr>
          <p:cNvSpPr txBox="1"/>
          <p:nvPr/>
        </p:nvSpPr>
        <p:spPr>
          <a:xfrm>
            <a:off x="524933" y="926237"/>
            <a:ext cx="650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empus Sans ITC" panose="04020404030D07020202" pitchFamily="82" charset="0"/>
              </a:rPr>
              <a:t>Fern and Wilbur from Charlotte’s Web</a:t>
            </a:r>
            <a:endParaRPr lang="en-GB" sz="5400" dirty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91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14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Tempus Sans ITC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Taylor</dc:creator>
  <cp:lastModifiedBy>Rebecca Parkinson</cp:lastModifiedBy>
  <cp:revision>10</cp:revision>
  <dcterms:created xsi:type="dcterms:W3CDTF">2022-01-24T21:59:39Z</dcterms:created>
  <dcterms:modified xsi:type="dcterms:W3CDTF">2022-02-22T09:25:37Z</dcterms:modified>
</cp:coreProperties>
</file>