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0"/>
  </p:notesMasterIdLst>
  <p:sldIdLst>
    <p:sldId id="256" r:id="rId2"/>
    <p:sldId id="257" r:id="rId3"/>
    <p:sldId id="258" r:id="rId4"/>
    <p:sldId id="259" r:id="rId5"/>
    <p:sldId id="260" r:id="rId6"/>
    <p:sldId id="264" r:id="rId7"/>
    <p:sldId id="265" r:id="rId8"/>
    <p:sldId id="266" r:id="rId9"/>
  </p:sldIdLst>
  <p:sldSz cx="9144000" cy="6858000" type="screen4x3"/>
  <p:notesSz cx="6858000" cy="9144000"/>
  <p:defaultTextStyle>
    <a:lvl1pPr>
      <a:defRPr>
        <a:latin typeface="Calibri"/>
        <a:ea typeface="Calibri"/>
        <a:cs typeface="Calibri"/>
        <a:sym typeface="Calibri"/>
      </a:defRPr>
    </a:lvl1pPr>
    <a:lvl2pPr indent="457200">
      <a:defRPr>
        <a:latin typeface="Calibri"/>
        <a:ea typeface="Calibri"/>
        <a:cs typeface="Calibri"/>
        <a:sym typeface="Calibri"/>
      </a:defRPr>
    </a:lvl2pPr>
    <a:lvl3pPr indent="914400">
      <a:defRPr>
        <a:latin typeface="Calibri"/>
        <a:ea typeface="Calibri"/>
        <a:cs typeface="Calibri"/>
        <a:sym typeface="Calibri"/>
      </a:defRPr>
    </a:lvl3pPr>
    <a:lvl4pPr indent="1371600">
      <a:defRPr>
        <a:latin typeface="Calibri"/>
        <a:ea typeface="Calibri"/>
        <a:cs typeface="Calibri"/>
        <a:sym typeface="Calibri"/>
      </a:defRPr>
    </a:lvl4pPr>
    <a:lvl5pPr indent="1828800">
      <a:defRPr>
        <a:latin typeface="Calibri"/>
        <a:ea typeface="Calibri"/>
        <a:cs typeface="Calibri"/>
        <a:sym typeface="Calibri"/>
      </a:defRPr>
    </a:lvl5pPr>
    <a:lvl6pPr indent="2286000">
      <a:defRPr>
        <a:latin typeface="Calibri"/>
        <a:ea typeface="Calibri"/>
        <a:cs typeface="Calibri"/>
        <a:sym typeface="Calibri"/>
      </a:defRPr>
    </a:lvl6pPr>
    <a:lvl7pPr indent="2743200">
      <a:defRPr>
        <a:latin typeface="Calibri"/>
        <a:ea typeface="Calibri"/>
        <a:cs typeface="Calibri"/>
        <a:sym typeface="Calibri"/>
      </a:defRPr>
    </a:lvl7pPr>
    <a:lvl8pPr indent="3200400">
      <a:defRPr>
        <a:latin typeface="Calibri"/>
        <a:ea typeface="Calibri"/>
        <a:cs typeface="Calibri"/>
        <a:sym typeface="Calibri"/>
      </a:defRPr>
    </a:lvl8pPr>
    <a:lvl9pPr indent="3657600">
      <a:defRPr>
        <a:latin typeface="Calibri"/>
        <a:ea typeface="Calibri"/>
        <a:cs typeface="Calibri"/>
        <a:sym typeface="Calibri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n" i="on">
        <a:font>
          <a:latin typeface="Calibri"/>
          <a:ea typeface="Calibri"/>
          <a:cs typeface="Calibri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CFD7E7"/>
          </a:solidFill>
        </a:fill>
      </a:tcStyle>
    </a:wholeTbl>
    <a:band2H>
      <a:tcTxStyle/>
      <a:tcStyle>
        <a:tcBdr/>
        <a:fill>
          <a:solidFill>
            <a:srgbClr val="E8ECF4"/>
          </a:solidFill>
        </a:fill>
      </a:tcStyle>
    </a:band2H>
    <a:firstCol>
      <a:tcTxStyle b="on" i="on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4F81BD"/>
          </a:solidFill>
        </a:fill>
      </a:tcStyle>
    </a:firstCol>
    <a:lastRow>
      <a:tcTxStyle b="on" i="on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381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4F81BD"/>
          </a:solidFill>
        </a:fill>
      </a:tcStyle>
    </a:lastRow>
    <a:firstRow>
      <a:tcTxStyle b="on" i="on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381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4F81BD"/>
          </a:solidFill>
        </a:fill>
      </a:tcStyle>
    </a:firstRow>
  </a:tblStyle>
  <a:tblStyle styleId="{C7B018BB-80A7-4F77-B60F-C8B233D01FF8}" styleName="">
    <a:tblBg/>
    <a:wholeTbl>
      <a:tcTxStyle b="on" i="on">
        <a:font>
          <a:latin typeface="Calibri"/>
          <a:ea typeface="Calibri"/>
          <a:cs typeface="Calibri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DEE7D0"/>
          </a:solidFill>
        </a:fill>
      </a:tcStyle>
    </a:wholeTbl>
    <a:band2H>
      <a:tcTxStyle/>
      <a:tcStyle>
        <a:tcBdr/>
        <a:fill>
          <a:solidFill>
            <a:srgbClr val="EFF3E9"/>
          </a:solidFill>
        </a:fill>
      </a:tcStyle>
    </a:band2H>
    <a:firstCol>
      <a:tcTxStyle b="on" i="on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9BBB59"/>
          </a:solidFill>
        </a:fill>
      </a:tcStyle>
    </a:firstCol>
    <a:lastRow>
      <a:tcTxStyle b="on" i="on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381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9BBB59"/>
          </a:solidFill>
        </a:fill>
      </a:tcStyle>
    </a:lastRow>
    <a:firstRow>
      <a:tcTxStyle b="on" i="on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381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9BBB59"/>
          </a:solidFill>
        </a:fill>
      </a:tcStyle>
    </a:firstRow>
  </a:tblStyle>
  <a:tblStyle styleId="{EEE7283C-3CF3-47DC-8721-378D4A62B228}" styleName="">
    <a:tblBg/>
    <a:wholeTbl>
      <a:tcTxStyle b="on" i="on">
        <a:font>
          <a:latin typeface="Calibri"/>
          <a:ea typeface="Calibri"/>
          <a:cs typeface="Calibri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FCDCCE"/>
          </a:solidFill>
        </a:fill>
      </a:tcStyle>
    </a:wholeTbl>
    <a:band2H>
      <a:tcTxStyle/>
      <a:tcStyle>
        <a:tcBdr/>
        <a:fill>
          <a:solidFill>
            <a:srgbClr val="FDEEE8"/>
          </a:solidFill>
        </a:fill>
      </a:tcStyle>
    </a:band2H>
    <a:firstCol>
      <a:tcTxStyle b="on" i="on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F79646"/>
          </a:solidFill>
        </a:fill>
      </a:tcStyle>
    </a:firstCol>
    <a:lastRow>
      <a:tcTxStyle b="on" i="on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381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F79646"/>
          </a:solidFill>
        </a:fill>
      </a:tcStyle>
    </a:lastRow>
    <a:firstRow>
      <a:tcTxStyle b="on" i="on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381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F79646"/>
          </a:solidFill>
        </a:fill>
      </a:tcStyle>
    </a:firstRow>
  </a:tblStyle>
  <a:tblStyle styleId="{CF821DB8-F4EB-4A41-A1BA-3FCAFE7338EE}" styleName="">
    <a:tblBg/>
    <a:wholeTbl>
      <a:tcTxStyle b="on" i="on">
        <a:font>
          <a:latin typeface="Calibri"/>
          <a:ea typeface="Calibri"/>
          <a:cs typeface="Calibri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n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4F81BD"/>
          </a:solidFill>
        </a:fill>
      </a:tcStyle>
    </a:firstCol>
    <a:lastRow>
      <a:tcTxStyle b="on" i="on">
        <a:font>
          <a:latin typeface="Calibri"/>
          <a:ea typeface="Calibri"/>
          <a:cs typeface="Calibri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bevel/>
            </a:ln>
          </a:top>
          <a:bottom>
            <a:ln w="25400" cap="flat">
              <a:solidFill>
                <a:srgbClr val="000000"/>
              </a:solidFill>
              <a:prstDash val="solid"/>
              <a:bevel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n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bevel/>
            </a:ln>
          </a:top>
          <a:bottom>
            <a:ln w="25400" cap="flat">
              <a:solidFill>
                <a:srgbClr val="000000"/>
              </a:solidFill>
              <a:prstDash val="solid"/>
              <a:bevel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4F81BD"/>
          </a:solidFill>
        </a:fill>
      </a:tcStyle>
    </a:firstRow>
  </a:tblStyle>
  <a:tblStyle styleId="{33BA23B1-9221-436E-865A-0063620EA4FD}" styleName="">
    <a:tblBg/>
    <a:wholeTbl>
      <a:tcTxStyle b="on" i="on">
        <a:font>
          <a:latin typeface="Calibri"/>
          <a:ea typeface="Calibri"/>
          <a:cs typeface="Calibri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CACACA"/>
          </a:solidFill>
        </a:fill>
      </a:tcStyle>
    </a:wholeTbl>
    <a:band2H>
      <a:tcTxStyle/>
      <a:tcStyle>
        <a:tcBdr/>
        <a:fill>
          <a:solidFill>
            <a:srgbClr val="E6E6E6"/>
          </a:solidFill>
        </a:fill>
      </a:tcStyle>
    </a:band2H>
    <a:firstCol>
      <a:tcTxStyle b="on" i="on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/>
        </a:fill>
      </a:tcStyle>
    </a:firstCol>
    <a:lastRow>
      <a:tcTxStyle b="on" i="on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381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/>
        </a:fill>
      </a:tcStyle>
    </a:lastRow>
    <a:firstRow>
      <a:tcTxStyle b="on" i="on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381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/>
        </a:fill>
      </a:tcStyle>
    </a:firstRow>
  </a:tblStyle>
  <a:tblStyle styleId="{2708684C-4D16-4618-839F-0558EEFCDFE6}" styleName="">
    <a:tblBg/>
    <a:wholeTbl>
      <a:tcTxStyle b="on" i="on">
        <a:font>
          <a:latin typeface="Calibri"/>
          <a:ea typeface="Calibri"/>
          <a:cs typeface="Calibri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bevel/>
            </a:ln>
          </a:left>
          <a:right>
            <a:ln w="12700" cap="flat">
              <a:solidFill>
                <a:srgbClr val="000000"/>
              </a:solidFill>
              <a:prstDash val="solid"/>
              <a:bevel/>
            </a:ln>
          </a:right>
          <a:top>
            <a:ln w="12700" cap="flat">
              <a:solidFill>
                <a:srgbClr val="000000"/>
              </a:solidFill>
              <a:prstDash val="solid"/>
              <a:bevel/>
            </a:ln>
          </a:top>
          <a:bottom>
            <a:ln w="12700" cap="flat">
              <a:solidFill>
                <a:srgbClr val="000000"/>
              </a:solidFill>
              <a:prstDash val="solid"/>
              <a:bevel/>
            </a:ln>
          </a:bottom>
          <a:insideH>
            <a:ln w="12700" cap="flat">
              <a:solidFill>
                <a:srgbClr val="000000"/>
              </a:solidFill>
              <a:prstDash val="solid"/>
              <a:bevel/>
            </a:ln>
          </a:insideH>
          <a:insideV>
            <a:ln w="12700" cap="flat">
              <a:solidFill>
                <a:srgbClr val="000000"/>
              </a:solidFill>
              <a:prstDash val="solid"/>
              <a:bevel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n">
        <a:font>
          <a:latin typeface="Calibri"/>
          <a:ea typeface="Calibri"/>
          <a:cs typeface="Calibri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bevel/>
            </a:ln>
          </a:left>
          <a:right>
            <a:ln w="12700" cap="flat">
              <a:solidFill>
                <a:srgbClr val="000000"/>
              </a:solidFill>
              <a:prstDash val="solid"/>
              <a:bevel/>
            </a:ln>
          </a:right>
          <a:top>
            <a:ln w="12700" cap="flat">
              <a:solidFill>
                <a:srgbClr val="000000"/>
              </a:solidFill>
              <a:prstDash val="solid"/>
              <a:bevel/>
            </a:ln>
          </a:top>
          <a:bottom>
            <a:ln w="12700" cap="flat">
              <a:solidFill>
                <a:srgbClr val="000000"/>
              </a:solidFill>
              <a:prstDash val="solid"/>
              <a:bevel/>
            </a:ln>
          </a:bottom>
          <a:insideH>
            <a:ln w="12700" cap="flat">
              <a:solidFill>
                <a:srgbClr val="000000"/>
              </a:solidFill>
              <a:prstDash val="solid"/>
              <a:bevel/>
            </a:ln>
          </a:insideH>
          <a:insideV>
            <a:ln w="12700" cap="flat">
              <a:solidFill>
                <a:srgbClr val="000000"/>
              </a:solidFill>
              <a:prstDash val="solid"/>
              <a:bevel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n">
        <a:font>
          <a:latin typeface="Calibri"/>
          <a:ea typeface="Calibri"/>
          <a:cs typeface="Calibri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bevel/>
            </a:ln>
          </a:left>
          <a:right>
            <a:ln w="12700" cap="flat">
              <a:solidFill>
                <a:srgbClr val="000000"/>
              </a:solidFill>
              <a:prstDash val="solid"/>
              <a:bevel/>
            </a:ln>
          </a:right>
          <a:top>
            <a:ln w="50800" cap="flat">
              <a:solidFill>
                <a:srgbClr val="000000"/>
              </a:solidFill>
              <a:prstDash val="solid"/>
              <a:bevel/>
            </a:ln>
          </a:top>
          <a:bottom>
            <a:ln w="12700" cap="flat">
              <a:solidFill>
                <a:srgbClr val="000000"/>
              </a:solidFill>
              <a:prstDash val="solid"/>
              <a:bevel/>
            </a:ln>
          </a:bottom>
          <a:insideH>
            <a:ln w="12700" cap="flat">
              <a:solidFill>
                <a:srgbClr val="000000"/>
              </a:solidFill>
              <a:prstDash val="solid"/>
              <a:bevel/>
            </a:ln>
          </a:insideH>
          <a:insideV>
            <a:ln w="12700" cap="flat">
              <a:solidFill>
                <a:srgbClr val="000000"/>
              </a:solidFill>
              <a:prstDash val="solid"/>
              <a:bevel/>
            </a:ln>
          </a:insideV>
        </a:tcBdr>
        <a:fill>
          <a:noFill/>
        </a:fill>
      </a:tcStyle>
    </a:lastRow>
    <a:firstRow>
      <a:tcTxStyle b="on" i="on">
        <a:font>
          <a:latin typeface="Calibri"/>
          <a:ea typeface="Calibri"/>
          <a:cs typeface="Calibri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bevel/>
            </a:ln>
          </a:left>
          <a:right>
            <a:ln w="12700" cap="flat">
              <a:solidFill>
                <a:srgbClr val="000000"/>
              </a:solidFill>
              <a:prstDash val="solid"/>
              <a:bevel/>
            </a:ln>
          </a:right>
          <a:top>
            <a:ln w="12700" cap="flat">
              <a:solidFill>
                <a:srgbClr val="000000"/>
              </a:solidFill>
              <a:prstDash val="solid"/>
              <a:bevel/>
            </a:ln>
          </a:top>
          <a:bottom>
            <a:ln w="25400" cap="flat">
              <a:solidFill>
                <a:srgbClr val="000000"/>
              </a:solidFill>
              <a:prstDash val="solid"/>
              <a:bevel/>
            </a:ln>
          </a:bottom>
          <a:insideH>
            <a:ln w="12700" cap="flat">
              <a:solidFill>
                <a:srgbClr val="000000"/>
              </a:solidFill>
              <a:prstDash val="solid"/>
              <a:bevel/>
            </a:ln>
          </a:insideH>
          <a:insideV>
            <a:ln w="12700" cap="flat">
              <a:solidFill>
                <a:srgbClr val="000000"/>
              </a:solidFill>
              <a:prstDash val="solid"/>
              <a:bevel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82" d="100"/>
          <a:sy n="82" d="100"/>
        </p:scale>
        <p:origin x="-1608" y="-19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Shape 46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 lvl="0"/>
            <a:endParaRPr/>
          </a:p>
        </p:txBody>
      </p:sp>
      <p:sp>
        <p:nvSpPr>
          <p:cNvPr id="47" name="Shape 47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 lvl="0"/>
            <a:endParaRPr/>
          </a:p>
        </p:txBody>
      </p:sp>
    </p:spTree>
    <p:extLst>
      <p:ext uri="{BB962C8B-B14F-4D97-AF65-F5344CB8AC3E}">
        <p14:creationId xmlns:p14="http://schemas.microsoft.com/office/powerpoint/2010/main" val="2816765630"/>
      </p:ext>
    </p:extLst>
  </p:cSld>
  <p:clrMap bg1="lt1" tx1="dk1" bg2="lt2" tx2="dk2" accent1="accent1" accent2="accent2" accent3="accent3" accent4="accent4" accent5="accent5" accent6="accent6" hlink="hlink" folHlink="folHlink"/>
  <p:notesStyle>
    <a:lvl1pPr defTabSz="457200">
      <a:lnSpc>
        <a:spcPct val="117999"/>
      </a:lnSpc>
      <a:defRPr sz="2200">
        <a:latin typeface="+mn-lt"/>
        <a:ea typeface="+mn-ea"/>
        <a:cs typeface="+mn-cs"/>
        <a:sym typeface="Helvetica Neue"/>
      </a:defRPr>
    </a:lvl1pPr>
    <a:lvl2pPr indent="228600" defTabSz="457200">
      <a:lnSpc>
        <a:spcPct val="117999"/>
      </a:lnSpc>
      <a:defRPr sz="2200">
        <a:latin typeface="+mn-lt"/>
        <a:ea typeface="+mn-ea"/>
        <a:cs typeface="+mn-cs"/>
        <a:sym typeface="Helvetica Neue"/>
      </a:defRPr>
    </a:lvl2pPr>
    <a:lvl3pPr indent="457200" defTabSz="457200">
      <a:lnSpc>
        <a:spcPct val="117999"/>
      </a:lnSpc>
      <a:defRPr sz="2200">
        <a:latin typeface="+mn-lt"/>
        <a:ea typeface="+mn-ea"/>
        <a:cs typeface="+mn-cs"/>
        <a:sym typeface="Helvetica Neue"/>
      </a:defRPr>
    </a:lvl3pPr>
    <a:lvl4pPr indent="685800" defTabSz="457200">
      <a:lnSpc>
        <a:spcPct val="117999"/>
      </a:lnSpc>
      <a:defRPr sz="2200">
        <a:latin typeface="+mn-lt"/>
        <a:ea typeface="+mn-ea"/>
        <a:cs typeface="+mn-cs"/>
        <a:sym typeface="Helvetica Neue"/>
      </a:defRPr>
    </a:lvl4pPr>
    <a:lvl5pPr indent="914400" defTabSz="457200">
      <a:lnSpc>
        <a:spcPct val="117999"/>
      </a:lnSpc>
      <a:defRPr sz="2200">
        <a:latin typeface="+mn-lt"/>
        <a:ea typeface="+mn-ea"/>
        <a:cs typeface="+mn-cs"/>
        <a:sym typeface="Helvetica Neue"/>
      </a:defRPr>
    </a:lvl5pPr>
    <a:lvl6pPr indent="1143000" defTabSz="457200">
      <a:lnSpc>
        <a:spcPct val="117999"/>
      </a:lnSpc>
      <a:defRPr sz="2200">
        <a:latin typeface="+mn-lt"/>
        <a:ea typeface="+mn-ea"/>
        <a:cs typeface="+mn-cs"/>
        <a:sym typeface="Helvetica Neue"/>
      </a:defRPr>
    </a:lvl6pPr>
    <a:lvl7pPr indent="1371600" defTabSz="457200">
      <a:lnSpc>
        <a:spcPct val="117999"/>
      </a:lnSpc>
      <a:defRPr sz="2200">
        <a:latin typeface="+mn-lt"/>
        <a:ea typeface="+mn-ea"/>
        <a:cs typeface="+mn-cs"/>
        <a:sym typeface="Helvetica Neue"/>
      </a:defRPr>
    </a:lvl7pPr>
    <a:lvl8pPr indent="1600200" defTabSz="457200">
      <a:lnSpc>
        <a:spcPct val="117999"/>
      </a:lnSpc>
      <a:defRPr sz="2200">
        <a:latin typeface="+mn-lt"/>
        <a:ea typeface="+mn-ea"/>
        <a:cs typeface="+mn-cs"/>
        <a:sym typeface="Helvetica Neue"/>
      </a:defRPr>
    </a:lvl8pPr>
    <a:lvl9pPr indent="1828800" defTabSz="457200">
      <a:lnSpc>
        <a:spcPct val="117999"/>
      </a:lnSpc>
      <a:defRPr sz="2200">
        <a:latin typeface="+mn-lt"/>
        <a:ea typeface="+mn-ea"/>
        <a:cs typeface="+mn-cs"/>
        <a:sym typeface="Helvetica Neue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hape 6"/>
          <p:cNvSpPr>
            <a:spLocks noGrp="1"/>
          </p:cNvSpPr>
          <p:nvPr>
            <p:ph type="title"/>
          </p:nvPr>
        </p:nvSpPr>
        <p:spPr>
          <a:xfrm>
            <a:off x="685800" y="1844675"/>
            <a:ext cx="7772400" cy="2041525"/>
          </a:xfrm>
          <a:prstGeom prst="rect">
            <a:avLst/>
          </a:prstGeom>
        </p:spPr>
        <p:txBody>
          <a:bodyPr/>
          <a:lstStyle/>
          <a:p>
            <a:pPr lvl="0">
              <a:defRPr sz="1800"/>
            </a:pPr>
            <a:r>
              <a:rPr sz="4400"/>
              <a:t>Title Text</a:t>
            </a:r>
          </a:p>
        </p:txBody>
      </p:sp>
      <p:sp>
        <p:nvSpPr>
          <p:cNvPr id="7" name="Shape 7"/>
          <p:cNvSpPr>
            <a:spLocks noGrp="1"/>
          </p:cNvSpPr>
          <p:nvPr>
            <p:ph type="body" idx="1"/>
          </p:nvPr>
        </p:nvSpPr>
        <p:spPr>
          <a:xfrm>
            <a:off x="1371600" y="3886200"/>
            <a:ext cx="6400800" cy="2971800"/>
          </a:xfrm>
          <a:prstGeom prst="rect">
            <a:avLst/>
          </a:prstGeom>
        </p:spPr>
        <p:txBody>
          <a:bodyPr/>
          <a:lstStyle>
            <a:lvl1pPr marL="0" indent="0" algn="ctr">
              <a:buSzTx/>
              <a:buFontTx/>
              <a:buNone/>
              <a:defRPr>
                <a:solidFill>
                  <a:srgbClr val="888888"/>
                </a:solidFill>
              </a:defRPr>
            </a:lvl1pPr>
            <a:lvl2pPr marL="0" indent="457200" algn="ctr">
              <a:buSzTx/>
              <a:buFontTx/>
              <a:buNone/>
              <a:defRPr>
                <a:solidFill>
                  <a:srgbClr val="888888"/>
                </a:solidFill>
              </a:defRPr>
            </a:lvl2pPr>
            <a:lvl3pPr marL="0" indent="914400" algn="ctr">
              <a:buSzTx/>
              <a:buFontTx/>
              <a:buNone/>
              <a:defRPr>
                <a:solidFill>
                  <a:srgbClr val="888888"/>
                </a:solidFill>
              </a:defRPr>
            </a:lvl3pPr>
            <a:lvl4pPr marL="0" indent="1371600" algn="ctr">
              <a:buSzTx/>
              <a:buFontTx/>
              <a:buNone/>
              <a:defRPr>
                <a:solidFill>
                  <a:srgbClr val="888888"/>
                </a:solidFill>
              </a:defRPr>
            </a:lvl4pPr>
            <a:lvl5pPr marL="0" indent="1828800" algn="ctr">
              <a:buSzTx/>
              <a:buFontTx/>
              <a:buNone/>
              <a:defRPr>
                <a:solidFill>
                  <a:srgbClr val="888888"/>
                </a:solidFill>
              </a:defRPr>
            </a:lvl5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3200">
                <a:solidFill>
                  <a:srgbClr val="888888"/>
                </a:solidFill>
              </a:rPr>
              <a:t>Body Level One</a:t>
            </a:r>
          </a:p>
          <a:p>
            <a:pPr lvl="1">
              <a:defRPr sz="1800">
                <a:solidFill>
                  <a:srgbClr val="000000"/>
                </a:solidFill>
              </a:defRPr>
            </a:pPr>
            <a:r>
              <a:rPr sz="3200">
                <a:solidFill>
                  <a:srgbClr val="888888"/>
                </a:solidFill>
              </a:rPr>
              <a:t>Body Level Two</a:t>
            </a:r>
          </a:p>
          <a:p>
            <a:pPr lvl="2">
              <a:defRPr sz="1800">
                <a:solidFill>
                  <a:srgbClr val="000000"/>
                </a:solidFill>
              </a:defRPr>
            </a:pPr>
            <a:r>
              <a:rPr sz="3200">
                <a:solidFill>
                  <a:srgbClr val="888888"/>
                </a:solidFill>
              </a:rPr>
              <a:t>Body Level Three</a:t>
            </a:r>
          </a:p>
          <a:p>
            <a:pPr lvl="3">
              <a:defRPr sz="1800">
                <a:solidFill>
                  <a:srgbClr val="000000"/>
                </a:solidFill>
              </a:defRPr>
            </a:pPr>
            <a:r>
              <a:rPr sz="3200">
                <a:solidFill>
                  <a:srgbClr val="888888"/>
                </a:solidFill>
              </a:rPr>
              <a:t>Body Level Four</a:t>
            </a:r>
          </a:p>
          <a:p>
            <a:pPr lvl="4">
              <a:defRPr sz="1800">
                <a:solidFill>
                  <a:srgbClr val="000000"/>
                </a:solidFill>
              </a:defRPr>
            </a:pPr>
            <a:r>
              <a:rPr sz="3200">
                <a:solidFill>
                  <a:srgbClr val="888888"/>
                </a:solidFill>
              </a:rPr>
              <a:t>Body Level Five</a:t>
            </a:r>
          </a:p>
        </p:txBody>
      </p:sp>
      <p:sp>
        <p:nvSpPr>
          <p:cNvPr id="8" name="Shape 8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 lvl="0"/>
            <a:fld id="{86CB4B4D-7CA3-9044-876B-883B54F8677D}" type="slidenum">
              <a:rPr/>
              <a:pPr lvl="0"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hape 10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/>
            </a:pPr>
            <a:r>
              <a:rPr sz="4400"/>
              <a:t>Title Text</a:t>
            </a:r>
          </a:p>
        </p:txBody>
      </p:sp>
      <p:sp>
        <p:nvSpPr>
          <p:cNvPr id="11" name="Shape 11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/>
            </a:pPr>
            <a:r>
              <a:rPr sz="3200"/>
              <a:t>Body Level One</a:t>
            </a:r>
          </a:p>
          <a:p>
            <a:pPr lvl="1">
              <a:defRPr sz="1800"/>
            </a:pPr>
            <a:r>
              <a:rPr sz="3200"/>
              <a:t>Body Level Two</a:t>
            </a:r>
          </a:p>
          <a:p>
            <a:pPr lvl="2">
              <a:defRPr sz="1800"/>
            </a:pPr>
            <a:r>
              <a:rPr sz="3200"/>
              <a:t>Body Level Three</a:t>
            </a:r>
          </a:p>
          <a:p>
            <a:pPr lvl="3">
              <a:defRPr sz="1800"/>
            </a:pPr>
            <a:r>
              <a:rPr sz="3200"/>
              <a:t>Body Level Four</a:t>
            </a:r>
          </a:p>
          <a:p>
            <a:pPr lvl="4">
              <a:defRPr sz="1800"/>
            </a:pPr>
            <a:r>
              <a:rPr sz="3200"/>
              <a:t>Body Level Five</a:t>
            </a:r>
          </a:p>
        </p:txBody>
      </p:sp>
      <p:sp>
        <p:nvSpPr>
          <p:cNvPr id="12" name="Shape 12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 lvl="0"/>
            <a:fld id="{86CB4B4D-7CA3-9044-876B-883B54F8677D}" type="slidenum">
              <a:rPr/>
              <a:pPr lvl="0"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Shape 14"/>
          <p:cNvSpPr>
            <a:spLocks noGrp="1"/>
          </p:cNvSpPr>
          <p:nvPr>
            <p:ph type="title"/>
          </p:nvPr>
        </p:nvSpPr>
        <p:spPr>
          <a:xfrm>
            <a:off x="722312" y="4406900"/>
            <a:ext cx="7772401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pPr lvl="0">
              <a:defRPr sz="1800" b="0" cap="none"/>
            </a:pPr>
            <a:r>
              <a:rPr sz="4000" b="1" cap="all"/>
              <a:t>Title Text</a:t>
            </a:r>
          </a:p>
        </p:txBody>
      </p:sp>
      <p:sp>
        <p:nvSpPr>
          <p:cNvPr id="15" name="Shape 15"/>
          <p:cNvSpPr>
            <a:spLocks noGrp="1"/>
          </p:cNvSpPr>
          <p:nvPr>
            <p:ph type="body" idx="1"/>
          </p:nvPr>
        </p:nvSpPr>
        <p:spPr>
          <a:xfrm>
            <a:off x="722312" y="2906713"/>
            <a:ext cx="7772401" cy="1500188"/>
          </a:xfrm>
          <a:prstGeom prst="rect">
            <a:avLst/>
          </a:prstGeom>
        </p:spPr>
        <p:txBody>
          <a:bodyPr anchor="b"/>
          <a:lstStyle>
            <a:lvl1pPr marL="0" indent="0">
              <a:spcBef>
                <a:spcPts val="400"/>
              </a:spcBef>
              <a:buSzTx/>
              <a:buFontTx/>
              <a:buNone/>
              <a:defRPr sz="2000">
                <a:solidFill>
                  <a:srgbClr val="888888"/>
                </a:solidFill>
              </a:defRPr>
            </a:lvl1pPr>
            <a:lvl2pPr marL="0" indent="457200">
              <a:spcBef>
                <a:spcPts val="400"/>
              </a:spcBef>
              <a:buSzTx/>
              <a:buFontTx/>
              <a:buNone/>
              <a:defRPr sz="2000">
                <a:solidFill>
                  <a:srgbClr val="888888"/>
                </a:solidFill>
              </a:defRPr>
            </a:lvl2pPr>
            <a:lvl3pPr marL="0" indent="914400">
              <a:spcBef>
                <a:spcPts val="400"/>
              </a:spcBef>
              <a:buSzTx/>
              <a:buFontTx/>
              <a:buNone/>
              <a:defRPr sz="2000">
                <a:solidFill>
                  <a:srgbClr val="888888"/>
                </a:solidFill>
              </a:defRPr>
            </a:lvl3pPr>
            <a:lvl4pPr marL="0" indent="1371600">
              <a:spcBef>
                <a:spcPts val="400"/>
              </a:spcBef>
              <a:buSzTx/>
              <a:buFontTx/>
              <a:buNone/>
              <a:defRPr sz="2000">
                <a:solidFill>
                  <a:srgbClr val="888888"/>
                </a:solidFill>
              </a:defRPr>
            </a:lvl4pPr>
            <a:lvl5pPr marL="0" indent="1828800">
              <a:spcBef>
                <a:spcPts val="400"/>
              </a:spcBef>
              <a:buSzTx/>
              <a:buFontTx/>
              <a:buNone/>
              <a:defRPr sz="2000">
                <a:solidFill>
                  <a:srgbClr val="888888"/>
                </a:solidFill>
              </a:defRPr>
            </a:lvl5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2000">
                <a:solidFill>
                  <a:srgbClr val="888888"/>
                </a:solidFill>
              </a:rPr>
              <a:t>Body Level One</a:t>
            </a:r>
          </a:p>
          <a:p>
            <a:pPr lvl="1">
              <a:defRPr sz="1800">
                <a:solidFill>
                  <a:srgbClr val="000000"/>
                </a:solidFill>
              </a:defRPr>
            </a:pPr>
            <a:r>
              <a:rPr sz="2000">
                <a:solidFill>
                  <a:srgbClr val="888888"/>
                </a:solidFill>
              </a:rPr>
              <a:t>Body Level Two</a:t>
            </a:r>
          </a:p>
          <a:p>
            <a:pPr lvl="2">
              <a:defRPr sz="1800">
                <a:solidFill>
                  <a:srgbClr val="000000"/>
                </a:solidFill>
              </a:defRPr>
            </a:pPr>
            <a:r>
              <a:rPr sz="2000">
                <a:solidFill>
                  <a:srgbClr val="888888"/>
                </a:solidFill>
              </a:rPr>
              <a:t>Body Level Three</a:t>
            </a:r>
          </a:p>
          <a:p>
            <a:pPr lvl="3">
              <a:defRPr sz="1800">
                <a:solidFill>
                  <a:srgbClr val="000000"/>
                </a:solidFill>
              </a:defRPr>
            </a:pPr>
            <a:r>
              <a:rPr sz="2000">
                <a:solidFill>
                  <a:srgbClr val="888888"/>
                </a:solidFill>
              </a:rPr>
              <a:t>Body Level Four</a:t>
            </a:r>
          </a:p>
          <a:p>
            <a:pPr lvl="4">
              <a:defRPr sz="1800">
                <a:solidFill>
                  <a:srgbClr val="000000"/>
                </a:solidFill>
              </a:defRPr>
            </a:pPr>
            <a:r>
              <a:rPr sz="2000">
                <a:solidFill>
                  <a:srgbClr val="888888"/>
                </a:solidFill>
              </a:rPr>
              <a:t>Body Level Five</a:t>
            </a:r>
          </a:p>
        </p:txBody>
      </p:sp>
      <p:sp>
        <p:nvSpPr>
          <p:cNvPr id="16" name="Shape 16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 lvl="0"/>
            <a:fld id="{86CB4B4D-7CA3-9044-876B-883B54F8677D}" type="slidenum">
              <a:rPr/>
              <a:pPr lvl="0"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Shape 18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/>
            </a:pPr>
            <a:r>
              <a:rPr sz="4400"/>
              <a:t>Title Text</a:t>
            </a:r>
          </a:p>
        </p:txBody>
      </p:sp>
      <p:sp>
        <p:nvSpPr>
          <p:cNvPr id="19" name="Shape 19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4038600" cy="5257800"/>
          </a:xfrm>
          <a:prstGeom prst="rect">
            <a:avLst/>
          </a:prstGeom>
        </p:spPr>
        <p:txBody>
          <a:bodyPr/>
          <a:lstStyle>
            <a:lvl1pPr>
              <a:spcBef>
                <a:spcPts val="600"/>
              </a:spcBef>
              <a:defRPr sz="2800"/>
            </a:lvl1pPr>
            <a:lvl2pPr marL="790575" indent="-333375">
              <a:spcBef>
                <a:spcPts val="600"/>
              </a:spcBef>
              <a:defRPr sz="2800"/>
            </a:lvl2pPr>
            <a:lvl3pPr marL="1234439" indent="-320039">
              <a:spcBef>
                <a:spcPts val="600"/>
              </a:spcBef>
              <a:defRPr sz="2800"/>
            </a:lvl3pPr>
            <a:lvl4pPr marL="1727200" indent="-355600">
              <a:spcBef>
                <a:spcPts val="600"/>
              </a:spcBef>
              <a:defRPr sz="2800"/>
            </a:lvl4pPr>
            <a:lvl5pPr marL="2184400" indent="-355600">
              <a:spcBef>
                <a:spcPts val="600"/>
              </a:spcBef>
              <a:defRPr sz="2800"/>
            </a:lvl5pPr>
          </a:lstStyle>
          <a:p>
            <a:pPr lvl="0">
              <a:defRPr sz="1800"/>
            </a:pPr>
            <a:r>
              <a:rPr sz="2800"/>
              <a:t>Body Level One</a:t>
            </a:r>
          </a:p>
          <a:p>
            <a:pPr lvl="1">
              <a:defRPr sz="1800"/>
            </a:pPr>
            <a:r>
              <a:rPr sz="2800"/>
              <a:t>Body Level Two</a:t>
            </a:r>
          </a:p>
          <a:p>
            <a:pPr lvl="2">
              <a:defRPr sz="1800"/>
            </a:pPr>
            <a:r>
              <a:rPr sz="2800"/>
              <a:t>Body Level Three</a:t>
            </a:r>
          </a:p>
          <a:p>
            <a:pPr lvl="3">
              <a:defRPr sz="1800"/>
            </a:pPr>
            <a:r>
              <a:rPr sz="2800"/>
              <a:t>Body Level Four</a:t>
            </a:r>
          </a:p>
          <a:p>
            <a:pPr lvl="4">
              <a:defRPr sz="1800"/>
            </a:pPr>
            <a:r>
              <a:rPr sz="2800"/>
              <a:t>Body Level Five</a:t>
            </a:r>
          </a:p>
        </p:txBody>
      </p:sp>
      <p:sp>
        <p:nvSpPr>
          <p:cNvPr id="20" name="Shape 20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 lvl="0"/>
            <a:fld id="{86CB4B4D-7CA3-9044-876B-883B54F8677D}" type="slidenum">
              <a:rPr/>
              <a:pPr lvl="0"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Shape 22"/>
          <p:cNvSpPr>
            <a:spLocks noGrp="1"/>
          </p:cNvSpPr>
          <p:nvPr>
            <p:ph type="title"/>
          </p:nvPr>
        </p:nvSpPr>
        <p:spPr>
          <a:xfrm>
            <a:off x="457200" y="256810"/>
            <a:ext cx="8229600" cy="1178656"/>
          </a:xfrm>
          <a:prstGeom prst="rect">
            <a:avLst/>
          </a:prstGeom>
        </p:spPr>
        <p:txBody>
          <a:bodyPr/>
          <a:lstStyle/>
          <a:p>
            <a:pPr lvl="0">
              <a:defRPr sz="1800"/>
            </a:pPr>
            <a:r>
              <a:rPr sz="4400"/>
              <a:t>Title Text</a:t>
            </a:r>
          </a:p>
        </p:txBody>
      </p:sp>
      <p:sp>
        <p:nvSpPr>
          <p:cNvPr id="23" name="Shape 23"/>
          <p:cNvSpPr>
            <a:spLocks noGrp="1"/>
          </p:cNvSpPr>
          <p:nvPr>
            <p:ph type="body" idx="1"/>
          </p:nvPr>
        </p:nvSpPr>
        <p:spPr>
          <a:xfrm>
            <a:off x="457200" y="1435465"/>
            <a:ext cx="4040188" cy="739411"/>
          </a:xfrm>
          <a:prstGeom prst="rect">
            <a:avLst/>
          </a:prstGeom>
        </p:spPr>
        <p:txBody>
          <a:bodyPr anchor="b"/>
          <a:lstStyle>
            <a:lvl1pPr marL="0" indent="0">
              <a:spcBef>
                <a:spcPts val="500"/>
              </a:spcBef>
              <a:buSzTx/>
              <a:buFontTx/>
              <a:buNone/>
              <a:defRPr sz="2400" b="1"/>
            </a:lvl1pPr>
            <a:lvl2pPr marL="0" indent="457200">
              <a:spcBef>
                <a:spcPts val="500"/>
              </a:spcBef>
              <a:buSzTx/>
              <a:buFontTx/>
              <a:buNone/>
              <a:defRPr sz="2400" b="1"/>
            </a:lvl2pPr>
            <a:lvl3pPr marL="0" indent="914400">
              <a:spcBef>
                <a:spcPts val="500"/>
              </a:spcBef>
              <a:buSzTx/>
              <a:buFontTx/>
              <a:buNone/>
              <a:defRPr sz="2400" b="1"/>
            </a:lvl3pPr>
            <a:lvl4pPr marL="0" indent="1371600">
              <a:spcBef>
                <a:spcPts val="500"/>
              </a:spcBef>
              <a:buSzTx/>
              <a:buFontTx/>
              <a:buNone/>
              <a:defRPr sz="2400" b="1"/>
            </a:lvl4pPr>
            <a:lvl5pPr marL="0" indent="1828800">
              <a:spcBef>
                <a:spcPts val="500"/>
              </a:spcBef>
              <a:buSzTx/>
              <a:buFontTx/>
              <a:buNone/>
              <a:defRPr sz="2400" b="1"/>
            </a:lvl5pPr>
          </a:lstStyle>
          <a:p>
            <a:pPr lvl="0">
              <a:defRPr sz="1800" b="0"/>
            </a:pPr>
            <a:r>
              <a:rPr sz="2400" b="1"/>
              <a:t>Body Level One</a:t>
            </a:r>
          </a:p>
          <a:p>
            <a:pPr lvl="1">
              <a:defRPr sz="1800" b="0"/>
            </a:pPr>
            <a:r>
              <a:rPr sz="2400" b="1"/>
              <a:t>Body Level Two</a:t>
            </a:r>
          </a:p>
          <a:p>
            <a:pPr lvl="2">
              <a:defRPr sz="1800" b="0"/>
            </a:pPr>
            <a:r>
              <a:rPr sz="2400" b="1"/>
              <a:t>Body Level Three</a:t>
            </a:r>
          </a:p>
          <a:p>
            <a:pPr lvl="3">
              <a:defRPr sz="1800" b="0"/>
            </a:pPr>
            <a:r>
              <a:rPr sz="2400" b="1"/>
              <a:t>Body Level Four</a:t>
            </a:r>
          </a:p>
          <a:p>
            <a:pPr lvl="4">
              <a:defRPr sz="1800" b="0"/>
            </a:pPr>
            <a:r>
              <a:rPr sz="2400" b="1"/>
              <a:t>Body Level Five</a:t>
            </a:r>
          </a:p>
        </p:txBody>
      </p:sp>
      <p:sp>
        <p:nvSpPr>
          <p:cNvPr id="24" name="Shape 24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 lvl="0"/>
            <a:fld id="{86CB4B4D-7CA3-9044-876B-883B54F8677D}" type="slidenum">
              <a:rPr/>
              <a:pPr lvl="0"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Shape 26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/>
            </a:pPr>
            <a:r>
              <a:rPr sz="4400"/>
              <a:t>Title Text</a:t>
            </a:r>
          </a:p>
        </p:txBody>
      </p:sp>
      <p:sp>
        <p:nvSpPr>
          <p:cNvPr id="27" name="Shape 27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 lvl="0"/>
            <a:fld id="{86CB4B4D-7CA3-9044-876B-883B54F8677D}" type="slidenum">
              <a:rPr/>
              <a:pPr lvl="0"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Shape 29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 lvl="0"/>
            <a:fld id="{86CB4B4D-7CA3-9044-876B-883B54F8677D}" type="slidenum">
              <a:rPr/>
              <a:pPr lvl="0"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Shape 31"/>
          <p:cNvSpPr>
            <a:spLocks noGrp="1"/>
          </p:cNvSpPr>
          <p:nvPr>
            <p:ph type="title"/>
          </p:nvPr>
        </p:nvSpPr>
        <p:spPr>
          <a:xfrm>
            <a:off x="457200" y="0"/>
            <a:ext cx="3008314" cy="143510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pPr lvl="0">
              <a:defRPr sz="1800" b="0"/>
            </a:pPr>
            <a:r>
              <a:rPr sz="2000" b="1"/>
              <a:t>Title Text</a:t>
            </a:r>
          </a:p>
        </p:txBody>
      </p:sp>
      <p:sp>
        <p:nvSpPr>
          <p:cNvPr id="32" name="Shape 32"/>
          <p:cNvSpPr>
            <a:spLocks noGrp="1"/>
          </p:cNvSpPr>
          <p:nvPr>
            <p:ph type="body" idx="1"/>
          </p:nvPr>
        </p:nvSpPr>
        <p:spPr>
          <a:xfrm>
            <a:off x="3575050" y="273050"/>
            <a:ext cx="5111750" cy="6584950"/>
          </a:xfrm>
          <a:prstGeom prst="rect">
            <a:avLst/>
          </a:prstGeom>
        </p:spPr>
        <p:txBody>
          <a:bodyPr/>
          <a:lstStyle/>
          <a:p>
            <a:pPr lvl="0">
              <a:defRPr sz="1800"/>
            </a:pPr>
            <a:r>
              <a:rPr sz="3200"/>
              <a:t>Body Level One</a:t>
            </a:r>
          </a:p>
          <a:p>
            <a:pPr lvl="1">
              <a:defRPr sz="1800"/>
            </a:pPr>
            <a:r>
              <a:rPr sz="3200"/>
              <a:t>Body Level Two</a:t>
            </a:r>
          </a:p>
          <a:p>
            <a:pPr lvl="2">
              <a:defRPr sz="1800"/>
            </a:pPr>
            <a:r>
              <a:rPr sz="3200"/>
              <a:t>Body Level Three</a:t>
            </a:r>
          </a:p>
          <a:p>
            <a:pPr lvl="3">
              <a:defRPr sz="1800"/>
            </a:pPr>
            <a:r>
              <a:rPr sz="3200"/>
              <a:t>Body Level Four</a:t>
            </a:r>
          </a:p>
          <a:p>
            <a:pPr lvl="4">
              <a:defRPr sz="1800"/>
            </a:pPr>
            <a:r>
              <a:rPr sz="3200"/>
              <a:t>Body Level Five</a:t>
            </a:r>
          </a:p>
        </p:txBody>
      </p:sp>
      <p:sp>
        <p:nvSpPr>
          <p:cNvPr id="33" name="Shape 33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 lvl="0"/>
            <a:fld id="{86CB4B4D-7CA3-9044-876B-883B54F8677D}" type="slidenum">
              <a:rPr/>
              <a:pPr lvl="0"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Shape 35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1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pPr lvl="0">
              <a:defRPr sz="1800" b="0"/>
            </a:pPr>
            <a:r>
              <a:rPr sz="2000" b="1"/>
              <a:t>Title Text</a:t>
            </a:r>
          </a:p>
        </p:txBody>
      </p:sp>
      <p:sp>
        <p:nvSpPr>
          <p:cNvPr id="36" name="Shape 36"/>
          <p:cNvSpPr>
            <a:spLocks noGrp="1"/>
          </p:cNvSpPr>
          <p:nvPr>
            <p:ph type="body" idx="1"/>
          </p:nvPr>
        </p:nvSpPr>
        <p:spPr>
          <a:xfrm>
            <a:off x="1792288" y="5367337"/>
            <a:ext cx="5486401" cy="804863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300"/>
              </a:spcBef>
              <a:buSzTx/>
              <a:buFontTx/>
              <a:buNone/>
              <a:defRPr sz="1400"/>
            </a:lvl1pPr>
            <a:lvl2pPr marL="0" indent="457200">
              <a:spcBef>
                <a:spcPts val="300"/>
              </a:spcBef>
              <a:buSzTx/>
              <a:buFontTx/>
              <a:buNone/>
              <a:defRPr sz="1400"/>
            </a:lvl2pPr>
            <a:lvl3pPr marL="0" indent="914400">
              <a:spcBef>
                <a:spcPts val="300"/>
              </a:spcBef>
              <a:buSzTx/>
              <a:buFontTx/>
              <a:buNone/>
              <a:defRPr sz="1400"/>
            </a:lvl3pPr>
            <a:lvl4pPr marL="0" indent="1371600">
              <a:spcBef>
                <a:spcPts val="300"/>
              </a:spcBef>
              <a:buSzTx/>
              <a:buFontTx/>
              <a:buNone/>
              <a:defRPr sz="1400"/>
            </a:lvl4pPr>
            <a:lvl5pPr marL="0" indent="1828800">
              <a:spcBef>
                <a:spcPts val="300"/>
              </a:spcBef>
              <a:buSzTx/>
              <a:buFontTx/>
              <a:buNone/>
              <a:defRPr sz="1400"/>
            </a:lvl5pPr>
          </a:lstStyle>
          <a:p>
            <a:pPr lvl="0">
              <a:defRPr sz="1800"/>
            </a:pPr>
            <a:r>
              <a:rPr sz="1400"/>
              <a:t>Body Level One</a:t>
            </a:r>
          </a:p>
          <a:p>
            <a:pPr lvl="1">
              <a:defRPr sz="1800"/>
            </a:pPr>
            <a:r>
              <a:rPr sz="1400"/>
              <a:t>Body Level Two</a:t>
            </a:r>
          </a:p>
          <a:p>
            <a:pPr lvl="2">
              <a:defRPr sz="1800"/>
            </a:pPr>
            <a:r>
              <a:rPr sz="1400"/>
              <a:t>Body Level Three</a:t>
            </a:r>
          </a:p>
          <a:p>
            <a:pPr lvl="3">
              <a:defRPr sz="1800"/>
            </a:pPr>
            <a:r>
              <a:rPr sz="1400"/>
              <a:t>Body Level Four</a:t>
            </a:r>
          </a:p>
          <a:p>
            <a:pPr lvl="4">
              <a:defRPr sz="1800"/>
            </a:pPr>
            <a:r>
              <a:rPr sz="1400"/>
              <a:t>Body Level Five</a:t>
            </a:r>
          </a:p>
        </p:txBody>
      </p:sp>
      <p:sp>
        <p:nvSpPr>
          <p:cNvPr id="37" name="Shape 37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 lvl="0"/>
            <a:fld id="{86CB4B4D-7CA3-9044-876B-883B54F8677D}" type="slidenum">
              <a:rPr/>
              <a:pPr lvl="0"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Shape 39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/>
            </a:pPr>
            <a:r>
              <a:rPr sz="4400"/>
              <a:t>Title Text</a:t>
            </a:r>
          </a:p>
        </p:txBody>
      </p:sp>
      <p:sp>
        <p:nvSpPr>
          <p:cNvPr id="40" name="Shape 40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/>
            </a:pPr>
            <a:r>
              <a:rPr sz="3200"/>
              <a:t>Body Level One</a:t>
            </a:r>
          </a:p>
          <a:p>
            <a:pPr lvl="1">
              <a:defRPr sz="1800"/>
            </a:pPr>
            <a:r>
              <a:rPr sz="3200"/>
              <a:t>Body Level Two</a:t>
            </a:r>
          </a:p>
          <a:p>
            <a:pPr lvl="2">
              <a:defRPr sz="1800"/>
            </a:pPr>
            <a:r>
              <a:rPr sz="3200"/>
              <a:t>Body Level Three</a:t>
            </a:r>
          </a:p>
          <a:p>
            <a:pPr lvl="3">
              <a:defRPr sz="1800"/>
            </a:pPr>
            <a:r>
              <a:rPr sz="3200"/>
              <a:t>Body Level Four</a:t>
            </a:r>
          </a:p>
          <a:p>
            <a:pPr lvl="4">
              <a:defRPr sz="1800"/>
            </a:pPr>
            <a:r>
              <a:rPr sz="3200"/>
              <a:t>Body Level Five</a:t>
            </a:r>
          </a:p>
        </p:txBody>
      </p:sp>
      <p:sp>
        <p:nvSpPr>
          <p:cNvPr id="41" name="Shape 41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 lvl="0"/>
            <a:fld id="{86CB4B4D-7CA3-9044-876B-883B54F8677D}" type="slidenum">
              <a:rPr/>
              <a:pPr lvl="0"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Shape 43"/>
          <p:cNvSpPr>
            <a:spLocks noGrp="1"/>
          </p:cNvSpPr>
          <p:nvPr>
            <p:ph type="title"/>
          </p:nvPr>
        </p:nvSpPr>
        <p:spPr>
          <a:xfrm>
            <a:off x="6629400" y="0"/>
            <a:ext cx="2057400" cy="6400802"/>
          </a:xfrm>
          <a:prstGeom prst="rect">
            <a:avLst/>
          </a:prstGeom>
        </p:spPr>
        <p:txBody>
          <a:bodyPr/>
          <a:lstStyle/>
          <a:p>
            <a:pPr lvl="0">
              <a:defRPr sz="1800"/>
            </a:pPr>
            <a:r>
              <a:rPr sz="4400"/>
              <a:t>Title Text</a:t>
            </a:r>
          </a:p>
        </p:txBody>
      </p:sp>
      <p:sp>
        <p:nvSpPr>
          <p:cNvPr id="44" name="Shape 44"/>
          <p:cNvSpPr>
            <a:spLocks noGrp="1"/>
          </p:cNvSpPr>
          <p:nvPr>
            <p:ph type="body" idx="1"/>
          </p:nvPr>
        </p:nvSpPr>
        <p:spPr>
          <a:xfrm>
            <a:off x="457200" y="274638"/>
            <a:ext cx="6019800" cy="6583363"/>
          </a:xfrm>
          <a:prstGeom prst="rect">
            <a:avLst/>
          </a:prstGeom>
        </p:spPr>
        <p:txBody>
          <a:bodyPr/>
          <a:lstStyle/>
          <a:p>
            <a:pPr lvl="0">
              <a:defRPr sz="1800"/>
            </a:pPr>
            <a:r>
              <a:rPr sz="3200"/>
              <a:t>Body Level One</a:t>
            </a:r>
          </a:p>
          <a:p>
            <a:pPr lvl="1">
              <a:defRPr sz="1800"/>
            </a:pPr>
            <a:r>
              <a:rPr sz="3200"/>
              <a:t>Body Level Two</a:t>
            </a:r>
          </a:p>
          <a:p>
            <a:pPr lvl="2">
              <a:defRPr sz="1800"/>
            </a:pPr>
            <a:r>
              <a:rPr sz="3200"/>
              <a:t>Body Level Three</a:t>
            </a:r>
          </a:p>
          <a:p>
            <a:pPr lvl="3">
              <a:defRPr sz="1800"/>
            </a:pPr>
            <a:r>
              <a:rPr sz="3200"/>
              <a:t>Body Level Four</a:t>
            </a:r>
          </a:p>
          <a:p>
            <a:pPr lvl="4">
              <a:defRPr sz="1800"/>
            </a:pPr>
            <a:r>
              <a:rPr sz="3200"/>
              <a:t>Body Level Five</a:t>
            </a:r>
          </a:p>
        </p:txBody>
      </p:sp>
      <p:sp>
        <p:nvSpPr>
          <p:cNvPr id="45" name="Shape 45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 lvl="0"/>
            <a:fld id="{86CB4B4D-7CA3-9044-876B-883B54F8677D}" type="slidenum">
              <a:rPr/>
              <a:pPr lvl="0"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>
            <a:spLocks noGrp="1"/>
          </p:cNvSpPr>
          <p:nvPr>
            <p:ph type="title"/>
          </p:nvPr>
        </p:nvSpPr>
        <p:spPr>
          <a:xfrm>
            <a:off x="457200" y="92076"/>
            <a:ext cx="8229600" cy="150812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9" rIns="45719" anchor="ctr">
            <a:normAutofit/>
          </a:bodyPr>
          <a:lstStyle/>
          <a:p>
            <a:pPr lvl="0">
              <a:defRPr sz="1800"/>
            </a:pPr>
            <a:r>
              <a:rPr sz="4400"/>
              <a:t>Title Text</a:t>
            </a:r>
          </a:p>
        </p:txBody>
      </p:sp>
      <p:sp>
        <p:nvSpPr>
          <p:cNvPr id="3" name="Shape 3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52578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9" rIns="45719">
            <a:normAutofit/>
          </a:bodyPr>
          <a:lstStyle/>
          <a:p>
            <a:pPr lvl="0">
              <a:defRPr sz="1800"/>
            </a:pPr>
            <a:r>
              <a:rPr sz="3200"/>
              <a:t>Body Level One</a:t>
            </a:r>
          </a:p>
          <a:p>
            <a:pPr lvl="1">
              <a:defRPr sz="1800"/>
            </a:pPr>
            <a:r>
              <a:rPr sz="3200"/>
              <a:t>Body Level Two</a:t>
            </a:r>
          </a:p>
          <a:p>
            <a:pPr lvl="2">
              <a:defRPr sz="1800"/>
            </a:pPr>
            <a:r>
              <a:rPr sz="3200"/>
              <a:t>Body Level Three</a:t>
            </a:r>
          </a:p>
          <a:p>
            <a:pPr lvl="3">
              <a:defRPr sz="1800"/>
            </a:pPr>
            <a:r>
              <a:rPr sz="3200"/>
              <a:t>Body Level Four</a:t>
            </a:r>
          </a:p>
          <a:p>
            <a:pPr lvl="4">
              <a:defRPr sz="1800"/>
            </a:pPr>
            <a:r>
              <a:rPr sz="3200"/>
              <a:t>Body Level Five</a:t>
            </a:r>
          </a:p>
        </p:txBody>
      </p:sp>
      <p:sp>
        <p:nvSpPr>
          <p:cNvPr id="4" name="Shape 4"/>
          <p:cNvSpPr>
            <a:spLocks noGrp="1"/>
          </p:cNvSpPr>
          <p:nvPr>
            <p:ph type="sldNum" sz="quarter" idx="2"/>
          </p:nvPr>
        </p:nvSpPr>
        <p:spPr>
          <a:xfrm>
            <a:off x="6553200" y="6404292"/>
            <a:ext cx="2133600" cy="269241"/>
          </a:xfrm>
          <a:prstGeom prst="rect">
            <a:avLst/>
          </a:prstGeom>
          <a:ln w="12700">
            <a:miter lim="400000"/>
          </a:ln>
        </p:spPr>
        <p:txBody>
          <a:bodyPr lIns="45719" rIns="45719" anchor="ctr">
            <a:spAutoFit/>
          </a:bodyPr>
          <a:lstStyle>
            <a:lvl1pPr algn="r">
              <a:defRPr sz="1200">
                <a:solidFill>
                  <a:srgbClr val="888888"/>
                </a:solidFill>
              </a:defRPr>
            </a:lvl1pPr>
          </a:lstStyle>
          <a:p>
            <a:pPr lvl="0"/>
            <a:fld id="{86CB4B4D-7CA3-9044-876B-883B54F8677D}" type="slidenum">
              <a:rPr/>
              <a:pPr lvl="0"/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spd="med"/>
  <p:txStyles>
    <p:titleStyle>
      <a:lvl1pPr algn="ctr">
        <a:defRPr sz="4400">
          <a:latin typeface="Calibri"/>
          <a:ea typeface="Calibri"/>
          <a:cs typeface="Calibri"/>
          <a:sym typeface="Calibri"/>
        </a:defRPr>
      </a:lvl1pPr>
      <a:lvl2pPr algn="ctr">
        <a:defRPr sz="4400">
          <a:latin typeface="Calibri"/>
          <a:ea typeface="Calibri"/>
          <a:cs typeface="Calibri"/>
          <a:sym typeface="Calibri"/>
        </a:defRPr>
      </a:lvl2pPr>
      <a:lvl3pPr algn="ctr">
        <a:defRPr sz="4400">
          <a:latin typeface="Calibri"/>
          <a:ea typeface="Calibri"/>
          <a:cs typeface="Calibri"/>
          <a:sym typeface="Calibri"/>
        </a:defRPr>
      </a:lvl3pPr>
      <a:lvl4pPr algn="ctr">
        <a:defRPr sz="4400">
          <a:latin typeface="Calibri"/>
          <a:ea typeface="Calibri"/>
          <a:cs typeface="Calibri"/>
          <a:sym typeface="Calibri"/>
        </a:defRPr>
      </a:lvl4pPr>
      <a:lvl5pPr algn="ctr">
        <a:defRPr sz="4400">
          <a:latin typeface="Calibri"/>
          <a:ea typeface="Calibri"/>
          <a:cs typeface="Calibri"/>
          <a:sym typeface="Calibri"/>
        </a:defRPr>
      </a:lvl5pPr>
      <a:lvl6pPr algn="ctr">
        <a:defRPr sz="4400">
          <a:latin typeface="Calibri"/>
          <a:ea typeface="Calibri"/>
          <a:cs typeface="Calibri"/>
          <a:sym typeface="Calibri"/>
        </a:defRPr>
      </a:lvl6pPr>
      <a:lvl7pPr algn="ctr">
        <a:defRPr sz="4400">
          <a:latin typeface="Calibri"/>
          <a:ea typeface="Calibri"/>
          <a:cs typeface="Calibri"/>
          <a:sym typeface="Calibri"/>
        </a:defRPr>
      </a:lvl7pPr>
      <a:lvl8pPr algn="ctr">
        <a:defRPr sz="4400">
          <a:latin typeface="Calibri"/>
          <a:ea typeface="Calibri"/>
          <a:cs typeface="Calibri"/>
          <a:sym typeface="Calibri"/>
        </a:defRPr>
      </a:lvl8pPr>
      <a:lvl9pPr algn="ctr">
        <a:defRPr sz="4400">
          <a:latin typeface="Calibri"/>
          <a:ea typeface="Calibri"/>
          <a:cs typeface="Calibri"/>
          <a:sym typeface="Calibri"/>
        </a:defRPr>
      </a:lvl9pPr>
    </p:titleStyle>
    <p:bodyStyle>
      <a:lvl1pPr marL="342900" indent="-342900">
        <a:spcBef>
          <a:spcPts val="700"/>
        </a:spcBef>
        <a:buSzPct val="100000"/>
        <a:buFont typeface="Arial"/>
        <a:buChar char="•"/>
        <a:defRPr sz="3200">
          <a:latin typeface="Calibri"/>
          <a:ea typeface="Calibri"/>
          <a:cs typeface="Calibri"/>
          <a:sym typeface="Calibri"/>
        </a:defRPr>
      </a:lvl1pPr>
      <a:lvl2pPr marL="783771" indent="-326571">
        <a:spcBef>
          <a:spcPts val="700"/>
        </a:spcBef>
        <a:buSzPct val="100000"/>
        <a:buFont typeface="Arial"/>
        <a:buChar char="–"/>
        <a:defRPr sz="3200">
          <a:latin typeface="Calibri"/>
          <a:ea typeface="Calibri"/>
          <a:cs typeface="Calibri"/>
          <a:sym typeface="Calibri"/>
        </a:defRPr>
      </a:lvl2pPr>
      <a:lvl3pPr marL="1219200" indent="-304800">
        <a:spcBef>
          <a:spcPts val="700"/>
        </a:spcBef>
        <a:buSzPct val="100000"/>
        <a:buFont typeface="Arial"/>
        <a:buChar char="•"/>
        <a:defRPr sz="3200">
          <a:latin typeface="Calibri"/>
          <a:ea typeface="Calibri"/>
          <a:cs typeface="Calibri"/>
          <a:sym typeface="Calibri"/>
        </a:defRPr>
      </a:lvl3pPr>
      <a:lvl4pPr marL="1737360" indent="-365760">
        <a:spcBef>
          <a:spcPts val="700"/>
        </a:spcBef>
        <a:buSzPct val="100000"/>
        <a:buFont typeface="Arial"/>
        <a:buChar char="–"/>
        <a:defRPr sz="3200">
          <a:latin typeface="Calibri"/>
          <a:ea typeface="Calibri"/>
          <a:cs typeface="Calibri"/>
          <a:sym typeface="Calibri"/>
        </a:defRPr>
      </a:lvl4pPr>
      <a:lvl5pPr marL="2194560" indent="-365760">
        <a:spcBef>
          <a:spcPts val="700"/>
        </a:spcBef>
        <a:buSzPct val="100000"/>
        <a:buFont typeface="Arial"/>
        <a:buChar char="»"/>
        <a:defRPr sz="3200">
          <a:latin typeface="Calibri"/>
          <a:ea typeface="Calibri"/>
          <a:cs typeface="Calibri"/>
          <a:sym typeface="Calibri"/>
        </a:defRPr>
      </a:lvl5pPr>
      <a:lvl6pPr marL="2651760" indent="-365760">
        <a:spcBef>
          <a:spcPts val="700"/>
        </a:spcBef>
        <a:buSzPct val="100000"/>
        <a:buFont typeface="Arial"/>
        <a:buChar char="•"/>
        <a:defRPr sz="3200">
          <a:latin typeface="Calibri"/>
          <a:ea typeface="Calibri"/>
          <a:cs typeface="Calibri"/>
          <a:sym typeface="Calibri"/>
        </a:defRPr>
      </a:lvl6pPr>
      <a:lvl7pPr marL="3108960" indent="-365760">
        <a:spcBef>
          <a:spcPts val="700"/>
        </a:spcBef>
        <a:buSzPct val="100000"/>
        <a:buFont typeface="Arial"/>
        <a:buChar char="•"/>
        <a:defRPr sz="3200">
          <a:latin typeface="Calibri"/>
          <a:ea typeface="Calibri"/>
          <a:cs typeface="Calibri"/>
          <a:sym typeface="Calibri"/>
        </a:defRPr>
      </a:lvl7pPr>
      <a:lvl8pPr marL="3566159" indent="-365759">
        <a:spcBef>
          <a:spcPts val="700"/>
        </a:spcBef>
        <a:buSzPct val="100000"/>
        <a:buFont typeface="Arial"/>
        <a:buChar char="•"/>
        <a:defRPr sz="3200">
          <a:latin typeface="Calibri"/>
          <a:ea typeface="Calibri"/>
          <a:cs typeface="Calibri"/>
          <a:sym typeface="Calibri"/>
        </a:defRPr>
      </a:lvl8pPr>
      <a:lvl9pPr marL="4023359" indent="-365759">
        <a:spcBef>
          <a:spcPts val="700"/>
        </a:spcBef>
        <a:buSzPct val="100000"/>
        <a:buFont typeface="Arial"/>
        <a:buChar char="•"/>
        <a:defRPr sz="3200">
          <a:latin typeface="Calibri"/>
          <a:ea typeface="Calibri"/>
          <a:cs typeface="Calibri"/>
          <a:sym typeface="Calibri"/>
        </a:defRPr>
      </a:lvl9pPr>
    </p:bodyStyle>
    <p:otherStyle>
      <a:lvl1pPr algn="r">
        <a:defRPr sz="1200">
          <a:solidFill>
            <a:schemeClr val="tx1"/>
          </a:solidFill>
          <a:latin typeface="+mn-lt"/>
          <a:ea typeface="+mn-ea"/>
          <a:cs typeface="+mn-cs"/>
          <a:sym typeface="Calibri"/>
        </a:defRPr>
      </a:lvl1pPr>
      <a:lvl2pPr indent="457200" algn="r">
        <a:defRPr sz="1200">
          <a:solidFill>
            <a:schemeClr val="tx1"/>
          </a:solidFill>
          <a:latin typeface="+mn-lt"/>
          <a:ea typeface="+mn-ea"/>
          <a:cs typeface="+mn-cs"/>
          <a:sym typeface="Calibri"/>
        </a:defRPr>
      </a:lvl2pPr>
      <a:lvl3pPr indent="914400" algn="r">
        <a:defRPr sz="1200">
          <a:solidFill>
            <a:schemeClr val="tx1"/>
          </a:solidFill>
          <a:latin typeface="+mn-lt"/>
          <a:ea typeface="+mn-ea"/>
          <a:cs typeface="+mn-cs"/>
          <a:sym typeface="Calibri"/>
        </a:defRPr>
      </a:lvl3pPr>
      <a:lvl4pPr indent="1371600" algn="r">
        <a:defRPr sz="1200">
          <a:solidFill>
            <a:schemeClr val="tx1"/>
          </a:solidFill>
          <a:latin typeface="+mn-lt"/>
          <a:ea typeface="+mn-ea"/>
          <a:cs typeface="+mn-cs"/>
          <a:sym typeface="Calibri"/>
        </a:defRPr>
      </a:lvl4pPr>
      <a:lvl5pPr indent="1828800" algn="r">
        <a:defRPr sz="1200">
          <a:solidFill>
            <a:schemeClr val="tx1"/>
          </a:solidFill>
          <a:latin typeface="+mn-lt"/>
          <a:ea typeface="+mn-ea"/>
          <a:cs typeface="+mn-cs"/>
          <a:sym typeface="Calibri"/>
        </a:defRPr>
      </a:lvl5pPr>
      <a:lvl6pPr indent="2286000" algn="r">
        <a:defRPr sz="1200">
          <a:solidFill>
            <a:schemeClr val="tx1"/>
          </a:solidFill>
          <a:latin typeface="+mn-lt"/>
          <a:ea typeface="+mn-ea"/>
          <a:cs typeface="+mn-cs"/>
          <a:sym typeface="Calibri"/>
        </a:defRPr>
      </a:lvl6pPr>
      <a:lvl7pPr indent="2743200" algn="r">
        <a:defRPr sz="1200">
          <a:solidFill>
            <a:schemeClr val="tx1"/>
          </a:solidFill>
          <a:latin typeface="+mn-lt"/>
          <a:ea typeface="+mn-ea"/>
          <a:cs typeface="+mn-cs"/>
          <a:sym typeface="Calibri"/>
        </a:defRPr>
      </a:lvl7pPr>
      <a:lvl8pPr indent="3200400" algn="r">
        <a:defRPr sz="1200">
          <a:solidFill>
            <a:schemeClr val="tx1"/>
          </a:solidFill>
          <a:latin typeface="+mn-lt"/>
          <a:ea typeface="+mn-ea"/>
          <a:cs typeface="+mn-cs"/>
          <a:sym typeface="Calibri"/>
        </a:defRPr>
      </a:lvl8pPr>
      <a:lvl9pPr indent="3657600" algn="r">
        <a:defRPr sz="1200">
          <a:solidFill>
            <a:schemeClr val="tx1"/>
          </a:solidFill>
          <a:latin typeface="+mn-lt"/>
          <a:ea typeface="+mn-ea"/>
          <a:cs typeface="+mn-cs"/>
          <a:sym typeface="Calibri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" name="image1.png" descr="http://inspirably.com/uploads/user/18723-you-are-valuable-because-you-exist-not-because-of-what-you.png"/>
          <p:cNvPicPr/>
          <p:nvPr/>
        </p:nvPicPr>
        <p:blipFill>
          <a:blip r:embed="rId2" cstate="print">
            <a:extLst/>
          </a:blip>
          <a:stretch>
            <a:fillRect/>
          </a:stretch>
        </p:blipFill>
        <p:spPr>
          <a:xfrm>
            <a:off x="323527" y="3501008"/>
            <a:ext cx="3020988" cy="3020989"/>
          </a:xfrm>
          <a:prstGeom prst="rect">
            <a:avLst/>
          </a:prstGeom>
          <a:ln w="12700">
            <a:miter lim="400000"/>
          </a:ln>
        </p:spPr>
      </p:pic>
      <p:pic>
        <p:nvPicPr>
          <p:cNvPr id="50" name="image2.jpg" descr="https://cinnoo.files.wordpress.com/2014/07/value.jpg"/>
          <p:cNvPicPr/>
          <p:nvPr/>
        </p:nvPicPr>
        <p:blipFill>
          <a:blip r:embed="rId3" cstate="print">
            <a:extLst/>
          </a:blip>
          <a:stretch>
            <a:fillRect/>
          </a:stretch>
        </p:blipFill>
        <p:spPr>
          <a:xfrm>
            <a:off x="3923927" y="980728"/>
            <a:ext cx="4762501" cy="4762501"/>
          </a:xfrm>
          <a:prstGeom prst="rect">
            <a:avLst/>
          </a:prstGeom>
          <a:ln w="12700">
            <a:miter lim="400000"/>
          </a:ln>
        </p:spPr>
      </p:pic>
      <p:pic>
        <p:nvPicPr>
          <p:cNvPr id="51" name="image3.jpg" descr="http://media-cache-ec0.pinimg.com/736x/b6/3e/bf/b63ebfc82e198c6c0a82e84d16bfd847.jpg"/>
          <p:cNvPicPr/>
          <p:nvPr/>
        </p:nvPicPr>
        <p:blipFill>
          <a:blip r:embed="rId4" cstate="print">
            <a:extLst/>
          </a:blip>
          <a:srcRect t="21723" b="19767"/>
          <a:stretch>
            <a:fillRect/>
          </a:stretch>
        </p:blipFill>
        <p:spPr>
          <a:xfrm>
            <a:off x="163510" y="678355"/>
            <a:ext cx="2693966" cy="2206734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" name="image4.jpg" descr="http://tse1.mm.bing.net/th?&amp;id=OIP.Me30703f37c9200fdd8f5176c3e134af8H0&amp;w=300&amp;h=160&amp;c=0&amp;pid=1.9&amp;rs=0&amp;p=0"/>
          <p:cNvPicPr/>
          <p:nvPr/>
        </p:nvPicPr>
        <p:blipFill>
          <a:blip r:embed="rId2" cstate="print">
            <a:extLst/>
          </a:blip>
          <a:stretch>
            <a:fillRect/>
          </a:stretch>
        </p:blipFill>
        <p:spPr>
          <a:xfrm>
            <a:off x="1547663" y="54467"/>
            <a:ext cx="2857501" cy="1524002"/>
          </a:xfrm>
          <a:prstGeom prst="rect">
            <a:avLst/>
          </a:prstGeom>
          <a:ln w="12700">
            <a:miter lim="400000"/>
          </a:ln>
        </p:spPr>
      </p:pic>
      <p:sp>
        <p:nvSpPr>
          <p:cNvPr id="54" name="Shape 54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1"/>
          </a:xfrm>
          <a:prstGeom prst="rect">
            <a:avLst/>
          </a:prstGeom>
          <a:ln w="9525">
            <a:solidFill/>
            <a:bevel/>
          </a:ln>
        </p:spPr>
        <p:txBody>
          <a:bodyPr lIns="0" tIns="0" rIns="0" bIns="0"/>
          <a:lstStyle/>
          <a:p>
            <a:pPr lvl="0">
              <a:defRPr sz="1800"/>
            </a:pPr>
            <a:r>
              <a:rPr sz="4400"/>
              <a:t>			How much?</a:t>
            </a:r>
          </a:p>
        </p:txBody>
      </p:sp>
      <p:pic>
        <p:nvPicPr>
          <p:cNvPr id="55" name="image5.jpg" descr="http://tse3.mm.bing.net/th?id=OIP.Med7cd4a26c6053559777b00599b83fd0o0&amp;pid=15.1"/>
          <p:cNvPicPr/>
          <p:nvPr/>
        </p:nvPicPr>
        <p:blipFill>
          <a:blip r:embed="rId3" cstate="print">
            <a:extLst/>
          </a:blip>
          <a:stretch>
            <a:fillRect/>
          </a:stretch>
        </p:blipFill>
        <p:spPr>
          <a:xfrm>
            <a:off x="324596" y="2763738"/>
            <a:ext cx="3810001" cy="3257551"/>
          </a:xfrm>
          <a:prstGeom prst="rect">
            <a:avLst/>
          </a:prstGeom>
          <a:ln w="12700">
            <a:miter lim="400000"/>
          </a:ln>
        </p:spPr>
      </p:pic>
      <p:sp>
        <p:nvSpPr>
          <p:cNvPr id="56" name="Shape 56"/>
          <p:cNvSpPr/>
          <p:nvPr/>
        </p:nvSpPr>
        <p:spPr>
          <a:xfrm>
            <a:off x="324596" y="2257708"/>
            <a:ext cx="3810001" cy="52322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ctr">
              <a:defRPr sz="2800" b="1"/>
            </a:lvl1pPr>
          </a:lstStyle>
          <a:p>
            <a:pPr lvl="0">
              <a:defRPr sz="1800" b="0"/>
            </a:pPr>
            <a:r>
              <a:rPr sz="2800" b="1" dirty="0"/>
              <a:t>A tub of </a:t>
            </a:r>
            <a:r>
              <a:rPr sz="2800" b="1" dirty="0" smtClean="0"/>
              <a:t>hair</a:t>
            </a:r>
            <a:endParaRPr sz="2800" b="1" dirty="0"/>
          </a:p>
        </p:txBody>
      </p:sp>
      <p:pic>
        <p:nvPicPr>
          <p:cNvPr id="57" name="image6.jpg" descr="http://tse1.mm.bing.net/th?&amp;id=OIP.Mc63f0301e8f2691688754888e778def7H0&amp;w=199&amp;h=300&amp;c=0&amp;pid=1.9&amp;rs=0&amp;p=0"/>
          <p:cNvPicPr/>
          <p:nvPr/>
        </p:nvPicPr>
        <p:blipFill>
          <a:blip r:embed="rId4" cstate="print">
            <a:extLst/>
          </a:blip>
          <a:stretch>
            <a:fillRect/>
          </a:stretch>
        </p:blipFill>
        <p:spPr>
          <a:xfrm>
            <a:off x="5961214" y="2708919"/>
            <a:ext cx="2232249" cy="3365200"/>
          </a:xfrm>
          <a:prstGeom prst="rect">
            <a:avLst/>
          </a:prstGeom>
          <a:ln w="12700">
            <a:miter lim="400000"/>
          </a:ln>
        </p:spPr>
      </p:pic>
      <p:sp>
        <p:nvSpPr>
          <p:cNvPr id="58" name="Shape 58"/>
          <p:cNvSpPr/>
          <p:nvPr/>
        </p:nvSpPr>
        <p:spPr>
          <a:xfrm>
            <a:off x="5961214" y="2204864"/>
            <a:ext cx="2232249" cy="9042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ctr">
              <a:defRPr sz="2800" b="1"/>
            </a:lvl1pPr>
          </a:lstStyle>
          <a:p>
            <a:pPr lvl="0">
              <a:defRPr sz="1800" b="0"/>
            </a:pPr>
            <a:r>
              <a:rPr sz="2800" b="1" dirty="0"/>
              <a:t>Justin Bieber</a:t>
            </a:r>
          </a:p>
        </p:txBody>
      </p:sp>
      <p:sp>
        <p:nvSpPr>
          <p:cNvPr id="59" name="Shape 59"/>
          <p:cNvSpPr/>
          <p:nvPr/>
        </p:nvSpPr>
        <p:spPr>
          <a:xfrm>
            <a:off x="3563887" y="4797152"/>
            <a:ext cx="2736305" cy="738664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 algn="ctr">
              <a:defRPr sz="4800"/>
            </a:lvl1pPr>
          </a:lstStyle>
          <a:p>
            <a:pPr lvl="0">
              <a:defRPr sz="1800"/>
            </a:pPr>
            <a:r>
              <a:rPr sz="4800" dirty="0" smtClean="0"/>
              <a:t>£</a:t>
            </a:r>
            <a:r>
              <a:rPr lang="en-GB" sz="4800" dirty="0" smtClean="0"/>
              <a:t>25,024</a:t>
            </a:r>
            <a:endParaRPr sz="4800" dirty="0"/>
          </a:p>
        </p:txBody>
      </p:sp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grpId="2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9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grpId="3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3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4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6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5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5" grpId="2" animBg="1" advAuto="0"/>
      <p:bldP spid="56" grpId="1" animBg="1" advAuto="0"/>
      <p:bldP spid="57" grpId="3" animBg="1" advAuto="0"/>
      <p:bldP spid="58" grpId="4" animBg="1" advAuto="0"/>
      <p:bldP spid="59" grpId="5" animBg="1" advAuto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" name="image4.jpg" descr="http://tse1.mm.bing.net/th?&amp;id=OIP.Me30703f37c9200fdd8f5176c3e134af8H0&amp;w=300&amp;h=160&amp;c=0&amp;pid=1.9&amp;rs=0&amp;p=0"/>
          <p:cNvPicPr/>
          <p:nvPr/>
        </p:nvPicPr>
        <p:blipFill>
          <a:blip r:embed="rId2" cstate="print">
            <a:extLst/>
          </a:blip>
          <a:stretch>
            <a:fillRect/>
          </a:stretch>
        </p:blipFill>
        <p:spPr>
          <a:xfrm>
            <a:off x="1547663" y="54467"/>
            <a:ext cx="2857501" cy="1524002"/>
          </a:xfrm>
          <a:prstGeom prst="rect">
            <a:avLst/>
          </a:prstGeom>
          <a:ln w="12700">
            <a:miter lim="400000"/>
          </a:ln>
        </p:spPr>
      </p:pic>
      <p:pic>
        <p:nvPicPr>
          <p:cNvPr id="62" name="image7.jpg" descr="http://tse1.mm.bing.net/th?&amp;id=OIP.M8c018d5011e0451da97339435be84cabo2&amp;w=300&amp;h=225&amp;c=0&amp;pid=1.9&amp;rs=0&amp;p=0"/>
          <p:cNvPicPr/>
          <p:nvPr/>
        </p:nvPicPr>
        <p:blipFill>
          <a:blip r:embed="rId3" cstate="print">
            <a:extLst/>
          </a:blip>
          <a:stretch>
            <a:fillRect/>
          </a:stretch>
        </p:blipFill>
        <p:spPr>
          <a:xfrm>
            <a:off x="520700" y="2276872"/>
            <a:ext cx="4800533" cy="3600401"/>
          </a:xfrm>
          <a:prstGeom prst="rect">
            <a:avLst/>
          </a:prstGeom>
          <a:ln w="12700">
            <a:miter lim="400000"/>
          </a:ln>
        </p:spPr>
      </p:pic>
      <p:sp>
        <p:nvSpPr>
          <p:cNvPr id="63" name="Shape 63"/>
          <p:cNvSpPr/>
          <p:nvPr/>
        </p:nvSpPr>
        <p:spPr>
          <a:xfrm>
            <a:off x="5580112" y="2852935"/>
            <a:ext cx="3240361" cy="181588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lvl="0"/>
            <a:r>
              <a:rPr sz="2800" dirty="0"/>
              <a:t>Pharrell Williams’ </a:t>
            </a:r>
            <a:br>
              <a:rPr sz="2800" dirty="0"/>
            </a:br>
            <a:r>
              <a:rPr lang="en-GB" sz="2800" dirty="0" smtClean="0"/>
              <a:t>brown fedora hat</a:t>
            </a:r>
            <a:r>
              <a:rPr sz="2800" dirty="0"/>
              <a:t/>
            </a:r>
            <a:br>
              <a:rPr sz="2800" dirty="0"/>
            </a:br>
            <a:r>
              <a:rPr sz="2800" dirty="0"/>
              <a:t>worn at the </a:t>
            </a:r>
            <a:r>
              <a:rPr sz="2800" dirty="0" smtClean="0"/>
              <a:t>Grammys</a:t>
            </a:r>
            <a:endParaRPr sz="2800" dirty="0"/>
          </a:p>
        </p:txBody>
      </p:sp>
      <p:sp>
        <p:nvSpPr>
          <p:cNvPr id="64" name="Shape 64"/>
          <p:cNvSpPr/>
          <p:nvPr/>
        </p:nvSpPr>
        <p:spPr>
          <a:xfrm>
            <a:off x="5589627" y="5069502"/>
            <a:ext cx="2339681" cy="8309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defRPr sz="4800"/>
            </a:lvl1pPr>
          </a:lstStyle>
          <a:p>
            <a:pPr lvl="0">
              <a:defRPr sz="1800"/>
            </a:pPr>
            <a:r>
              <a:rPr sz="4800" dirty="0" smtClean="0"/>
              <a:t>£</a:t>
            </a:r>
            <a:r>
              <a:rPr lang="en-GB" sz="4800" dirty="0" smtClean="0"/>
              <a:t>26,444</a:t>
            </a:r>
            <a:endParaRPr sz="4800" dirty="0"/>
          </a:p>
        </p:txBody>
      </p:sp>
      <p:sp>
        <p:nvSpPr>
          <p:cNvPr id="65" name="Shape 65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1"/>
          </a:xfrm>
          <a:prstGeom prst="rect">
            <a:avLst/>
          </a:prstGeom>
          <a:ln w="9525">
            <a:solidFill/>
            <a:bevel/>
          </a:ln>
        </p:spPr>
        <p:txBody>
          <a:bodyPr lIns="0" tIns="0" rIns="0" bIns="0"/>
          <a:lstStyle/>
          <a:p>
            <a:pPr lvl="0">
              <a:defRPr sz="1800"/>
            </a:pPr>
            <a:r>
              <a:rPr sz="4400"/>
              <a:t>			How much?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4" grpId="1" animBg="1" advAuto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7" name="image4.jpg" descr="http://tse1.mm.bing.net/th?&amp;id=OIP.Me30703f37c9200fdd8f5176c3e134af8H0&amp;w=300&amp;h=160&amp;c=0&amp;pid=1.9&amp;rs=0&amp;p=0"/>
          <p:cNvPicPr/>
          <p:nvPr/>
        </p:nvPicPr>
        <p:blipFill>
          <a:blip r:embed="rId2" cstate="print">
            <a:extLst/>
          </a:blip>
          <a:stretch>
            <a:fillRect/>
          </a:stretch>
        </p:blipFill>
        <p:spPr>
          <a:xfrm>
            <a:off x="1547663" y="54467"/>
            <a:ext cx="2857501" cy="1524002"/>
          </a:xfrm>
          <a:prstGeom prst="rect">
            <a:avLst/>
          </a:prstGeom>
          <a:ln w="12700">
            <a:miter lim="400000"/>
          </a:ln>
        </p:spPr>
      </p:pic>
      <p:pic>
        <p:nvPicPr>
          <p:cNvPr id="68" name="image8.jpeg" descr="http://www.glamour.com/weddings/blogs/save-the-date/0429-beatrice-princess-royal-wedding-crazy-hats_we.jpg"/>
          <p:cNvPicPr/>
          <p:nvPr/>
        </p:nvPicPr>
        <p:blipFill>
          <a:blip r:embed="rId3" cstate="print">
            <a:extLst/>
          </a:blip>
          <a:stretch>
            <a:fillRect/>
          </a:stretch>
        </p:blipFill>
        <p:spPr>
          <a:xfrm>
            <a:off x="395536" y="1767209"/>
            <a:ext cx="2945904" cy="4838650"/>
          </a:xfrm>
          <a:prstGeom prst="rect">
            <a:avLst/>
          </a:prstGeom>
          <a:ln w="12700">
            <a:miter lim="400000"/>
          </a:ln>
        </p:spPr>
      </p:pic>
      <p:sp>
        <p:nvSpPr>
          <p:cNvPr id="69" name="Shape 69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1"/>
          </a:xfrm>
          <a:prstGeom prst="rect">
            <a:avLst/>
          </a:prstGeom>
          <a:ln w="9525">
            <a:solidFill/>
            <a:bevel/>
          </a:ln>
        </p:spPr>
        <p:txBody>
          <a:bodyPr lIns="0" tIns="0" rIns="0" bIns="0"/>
          <a:lstStyle/>
          <a:p>
            <a:pPr lvl="0">
              <a:defRPr sz="1800"/>
            </a:pPr>
            <a:r>
              <a:rPr sz="4400"/>
              <a:t>			How much?</a:t>
            </a:r>
          </a:p>
        </p:txBody>
      </p:sp>
      <p:sp>
        <p:nvSpPr>
          <p:cNvPr id="70" name="Shape 70"/>
          <p:cNvSpPr/>
          <p:nvPr/>
        </p:nvSpPr>
        <p:spPr>
          <a:xfrm>
            <a:off x="3707903" y="1916832"/>
            <a:ext cx="5184578" cy="138499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lvl="0"/>
            <a:r>
              <a:rPr sz="2800" dirty="0"/>
              <a:t>Princess </a:t>
            </a:r>
            <a:r>
              <a:rPr lang="en-GB" sz="2800" dirty="0" smtClean="0"/>
              <a:t>Beatrice’s hat</a:t>
            </a:r>
            <a:r>
              <a:rPr sz="2800" dirty="0"/>
              <a:t/>
            </a:r>
            <a:br>
              <a:rPr sz="2800" dirty="0"/>
            </a:br>
            <a:r>
              <a:rPr lang="en-GB" sz="2800" dirty="0" smtClean="0"/>
              <a:t>worn </a:t>
            </a:r>
            <a:r>
              <a:rPr sz="2800" dirty="0" smtClean="0"/>
              <a:t>at </a:t>
            </a:r>
            <a:r>
              <a:rPr sz="2800" dirty="0"/>
              <a:t>the wedding of </a:t>
            </a:r>
            <a:endParaRPr lang="en-GB" sz="2800" dirty="0" smtClean="0"/>
          </a:p>
          <a:p>
            <a:pPr lvl="0"/>
            <a:r>
              <a:rPr sz="2800" dirty="0" smtClean="0"/>
              <a:t>Prince </a:t>
            </a:r>
            <a:r>
              <a:rPr sz="2800" dirty="0"/>
              <a:t>William and Kate </a:t>
            </a:r>
            <a:r>
              <a:rPr sz="2800" dirty="0" smtClean="0"/>
              <a:t>Middleton</a:t>
            </a:r>
            <a:endParaRPr sz="2800" dirty="0"/>
          </a:p>
        </p:txBody>
      </p:sp>
      <p:sp>
        <p:nvSpPr>
          <p:cNvPr id="71" name="Shape 71"/>
          <p:cNvSpPr/>
          <p:nvPr/>
        </p:nvSpPr>
        <p:spPr>
          <a:xfrm>
            <a:off x="4932040" y="4509120"/>
            <a:ext cx="2339681" cy="8309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defRPr sz="4800"/>
            </a:lvl1pPr>
          </a:lstStyle>
          <a:p>
            <a:pPr lvl="0">
              <a:defRPr sz="1800"/>
            </a:pPr>
            <a:r>
              <a:rPr sz="4800" dirty="0" smtClean="0"/>
              <a:t>£</a:t>
            </a:r>
            <a:r>
              <a:rPr lang="en-GB" sz="4800" dirty="0" smtClean="0"/>
              <a:t>81,100</a:t>
            </a:r>
            <a:endParaRPr sz="4800" dirty="0"/>
          </a:p>
        </p:txBody>
      </p:sp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" grpId="1" animBg="1" advAuto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3" name="image2.jpg" descr="https://cinnoo.files.wordpress.com/2014/07/value.jpg"/>
          <p:cNvPicPr/>
          <p:nvPr/>
        </p:nvPicPr>
        <p:blipFill>
          <a:blip r:embed="rId2" cstate="print">
            <a:extLst/>
          </a:blip>
          <a:stretch>
            <a:fillRect/>
          </a:stretch>
        </p:blipFill>
        <p:spPr>
          <a:xfrm>
            <a:off x="2267743" y="980728"/>
            <a:ext cx="4762501" cy="476250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Shape 83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fld id="{86CB4B4D-7CA3-9044-876B-883B54F8677D}" type="slidenum">
              <a:rPr sz="1200">
                <a:solidFill>
                  <a:srgbClr val="888888"/>
                </a:solidFill>
              </a:rPr>
              <a:pPr lvl="0">
                <a:defRPr sz="1800">
                  <a:solidFill>
                    <a:srgbClr val="000000"/>
                  </a:solidFill>
                </a:defRPr>
              </a:pPr>
              <a:t>6</a:t>
            </a:fld>
            <a:endParaRPr sz="1200">
              <a:solidFill>
                <a:srgbClr val="888888"/>
              </a:solidFill>
            </a:endParaRPr>
          </a:p>
        </p:txBody>
      </p:sp>
      <p:pic>
        <p:nvPicPr>
          <p:cNvPr id="84" name="QxCNrbu.jpg"/>
          <p:cNvPicPr/>
          <p:nvPr/>
        </p:nvPicPr>
        <p:blipFill>
          <a:blip r:embed="rId2" cstate="print">
            <a:extLst/>
          </a:blip>
          <a:srcRect l="1857" r="1857" b="3714"/>
          <a:stretch>
            <a:fillRect/>
          </a:stretch>
        </p:blipFill>
        <p:spPr>
          <a:xfrm>
            <a:off x="2241175" y="0"/>
            <a:ext cx="4335518" cy="6858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Shape 86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fld id="{86CB4B4D-7CA3-9044-876B-883B54F8677D}" type="slidenum">
              <a:rPr sz="1200">
                <a:solidFill>
                  <a:srgbClr val="888888"/>
                </a:solidFill>
              </a:rPr>
              <a:pPr lvl="0">
                <a:defRPr sz="1800">
                  <a:solidFill>
                    <a:srgbClr val="000000"/>
                  </a:solidFill>
                </a:defRPr>
              </a:pPr>
              <a:t>7</a:t>
            </a:fld>
            <a:endParaRPr sz="1200">
              <a:solidFill>
                <a:srgbClr val="888888"/>
              </a:solidFill>
            </a:endParaRPr>
          </a:p>
        </p:txBody>
      </p:sp>
      <p:pic>
        <p:nvPicPr>
          <p:cNvPr id="87" name="image2.jpg" descr="https://cinnoo.files.wordpress.com/2014/07/value.jpg"/>
          <p:cNvPicPr/>
          <p:nvPr/>
        </p:nvPicPr>
        <p:blipFill>
          <a:blip r:embed="rId2" cstate="print">
            <a:extLst/>
          </a:blip>
          <a:stretch>
            <a:fillRect/>
          </a:stretch>
        </p:blipFill>
        <p:spPr>
          <a:xfrm>
            <a:off x="2267743" y="980728"/>
            <a:ext cx="4762501" cy="476250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9" name="image11.jpg" descr="http://media-cache-ec0.pinimg.com/736x/f2/2b/63/f22b63cb5e51f619b0457d399bc59e4f.jpg"/>
          <p:cNvPicPr/>
          <p:nvPr/>
        </p:nvPicPr>
        <p:blipFill>
          <a:blip r:embed="rId2" cstate="print">
            <a:extLst/>
          </a:blip>
          <a:srcRect b="3374"/>
          <a:stretch>
            <a:fillRect/>
          </a:stretch>
        </p:blipFill>
        <p:spPr>
          <a:xfrm>
            <a:off x="1763686" y="-111935"/>
            <a:ext cx="5152388" cy="6969936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theme/theme1.xml><?xml version="1.0" encoding="utf-8"?>
<a:theme xmlns:a="http://schemas.openxmlformats.org/drawingml/2006/main" name="Default">
  <a:themeElements>
    <a:clrScheme name="Default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FF00FF"/>
      </a:folHlink>
    </a:clrScheme>
    <a:fontScheme name="Default">
      <a:majorFont>
        <a:latin typeface="Helvetica"/>
        <a:ea typeface="Helvetica"/>
        <a:cs typeface="Helvetica"/>
      </a:majorFont>
      <a:minorFont>
        <a:latin typeface="Helvetica Neue"/>
        <a:ea typeface="Helvetica Neue"/>
        <a:cs typeface="Helvetica Neue"/>
      </a:minorFont>
    </a:fontScheme>
    <a:fmtScheme name="Default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0000" dir="5400000" rotWithShape="0">
              <a:srgbClr val="000000">
                <a:alpha val="38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rgbClr val="4F81BD"/>
          </a:solidFill>
          <a:prstDash val="solid"/>
          <a:bevel/>
        </a:ln>
        <a:effectLst>
          <a:outerShdw blurRad="38100" dist="23000" dir="5400000" rotWithShape="0">
            <a:srgbClr val="000000">
              <a:alpha val="35000"/>
            </a:srgbClr>
          </a:outerShdw>
        </a:effectLst>
      </a:spPr>
      <a:bodyPr rot="0" spcFirstLastPara="1" vertOverflow="overflow" horzOverflow="overflow" vert="horz" wrap="square" lIns="45719" tIns="45719" rIns="45719" bIns="45719" numCol="1" spcCol="38100" rtlCol="0" anchor="ctr">
        <a:sp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Calibri"/>
            <a:ea typeface="Calibri"/>
            <a:cs typeface="Calibri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4F81BD"/>
          </a:solidFill>
          <a:prstDash val="solid"/>
          <a:bevel/>
        </a:ln>
        <a:effectLst>
          <a:outerShdw blurRad="38100" dist="20000" dir="5400000" rotWithShape="0">
            <a:srgbClr val="000000">
              <a:alpha val="38000"/>
            </a:srgbClr>
          </a:outerShdw>
        </a:effectLst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Calibri"/>
            <a:ea typeface="Calibri"/>
            <a:cs typeface="Calibri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Default">
  <a:themeElements>
    <a:clrScheme name="Default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FF00FF"/>
      </a:folHlink>
    </a:clrScheme>
    <a:fontScheme name="Default">
      <a:majorFont>
        <a:latin typeface="Helvetica"/>
        <a:ea typeface="Helvetica"/>
        <a:cs typeface="Helvetica"/>
      </a:majorFont>
      <a:minorFont>
        <a:latin typeface="Helvetica Neue"/>
        <a:ea typeface="Helvetica Neue"/>
        <a:cs typeface="Helvetica Neue"/>
      </a:minorFont>
    </a:fontScheme>
    <a:fmtScheme name="Default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0000" dir="5400000" rotWithShape="0">
              <a:srgbClr val="000000">
                <a:alpha val="38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rgbClr val="4F81BD"/>
          </a:solidFill>
          <a:prstDash val="solid"/>
          <a:bevel/>
        </a:ln>
        <a:effectLst>
          <a:outerShdw blurRad="38100" dist="23000" dir="5400000" rotWithShape="0">
            <a:srgbClr val="000000">
              <a:alpha val="35000"/>
            </a:srgbClr>
          </a:outerShdw>
        </a:effectLst>
      </a:spPr>
      <a:bodyPr rot="0" spcFirstLastPara="1" vertOverflow="overflow" horzOverflow="overflow" vert="horz" wrap="square" lIns="45719" tIns="45719" rIns="45719" bIns="45719" numCol="1" spcCol="38100" rtlCol="0" anchor="ctr">
        <a:sp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Calibri"/>
            <a:ea typeface="Calibri"/>
            <a:cs typeface="Calibri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4F81BD"/>
          </a:solidFill>
          <a:prstDash val="solid"/>
          <a:bevel/>
        </a:ln>
        <a:effectLst>
          <a:outerShdw blurRad="38100" dist="20000" dir="5400000" rotWithShape="0">
            <a:srgbClr val="000000">
              <a:alpha val="38000"/>
            </a:srgbClr>
          </a:outerShdw>
        </a:effectLst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Calibri"/>
            <a:ea typeface="Calibri"/>
            <a:cs typeface="Calibri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29</TotalTime>
  <Words>20</Words>
  <Application>Microsoft Office PowerPoint</Application>
  <PresentationFormat>On-screen Show (4:3)</PresentationFormat>
  <Paragraphs>13</Paragraphs>
  <Slides>8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9" baseType="lpstr">
      <vt:lpstr>Default</vt:lpstr>
      <vt:lpstr>PowerPoint Presentation</vt:lpstr>
      <vt:lpstr>   How much?</vt:lpstr>
      <vt:lpstr>   How much?</vt:lpstr>
      <vt:lpstr>   How much?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Owner</dc:creator>
  <cp:lastModifiedBy>Al</cp:lastModifiedBy>
  <cp:revision>5</cp:revision>
  <dcterms:modified xsi:type="dcterms:W3CDTF">2017-01-23T09:52:54Z</dcterms:modified>
</cp:coreProperties>
</file>