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0" r:id="rId4"/>
    <p:sldId id="266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489" y="1892463"/>
            <a:ext cx="10413023" cy="3073075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4E609B82-FFB8-4F74-A88F-FBA56F8CB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795338"/>
            <a:ext cx="9182100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4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6C4051C4-7015-4B9C-A83C-36278C7AE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776288"/>
            <a:ext cx="9182100" cy="5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69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896F62F-34D0-44B3-8017-89EE8E0F8A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4" b="1464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C672B80-A7C5-412A-81A8-3BA9E672A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75" y="24876"/>
            <a:ext cx="8946777" cy="682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9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rowd of people in a stadium&#10;&#10;Description automatically generated with low confidence">
            <a:extLst>
              <a:ext uri="{FF2B5EF4-FFF2-40B4-BE49-F238E27FC236}">
                <a16:creationId xmlns:a16="http://schemas.microsoft.com/office/drawing/2014/main" id="{19D71B2A-19B0-4896-AAAB-ED76BECAE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18" r="-1" b="18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7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14</cp:revision>
  <dcterms:created xsi:type="dcterms:W3CDTF">2018-07-09T09:48:40Z</dcterms:created>
  <dcterms:modified xsi:type="dcterms:W3CDTF">2022-02-03T17:41:21Z</dcterms:modified>
</cp:coreProperties>
</file>