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8" r:id="rId5"/>
    <p:sldId id="267" r:id="rId6"/>
    <p:sldId id="269" r:id="rId7"/>
    <p:sldId id="270" r:id="rId8"/>
    <p:sldId id="271" r:id="rId9"/>
    <p:sldId id="273" r:id="rId10"/>
    <p:sldId id="274" r:id="rId11"/>
    <p:sldId id="275" r:id="rId12"/>
    <p:sldId id="276" r:id="rId13"/>
    <p:sldId id="277" r:id="rId14"/>
    <p:sldId id="278" r:id="rId15"/>
    <p:sldId id="272" r:id="rId16"/>
    <p:sldId id="25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489" y="1811867"/>
            <a:ext cx="10413023" cy="3208540"/>
          </a:xfrm>
        </p:spPr>
        <p:txBody>
          <a:bodyPr>
            <a:normAutofit/>
          </a:bodyPr>
          <a:lstStyle/>
          <a:p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with white hair&#10;&#10;Description automatically generated with medium confidence">
            <a:extLst>
              <a:ext uri="{FF2B5EF4-FFF2-40B4-BE49-F238E27FC236}">
                <a16:creationId xmlns:a16="http://schemas.microsoft.com/office/drawing/2014/main" id="{75460CDD-F95B-4DC7-8027-A4D836E165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7" b="1250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person&#10;&#10;Description automatically generated">
            <a:extLst>
              <a:ext uri="{FF2B5EF4-FFF2-40B4-BE49-F238E27FC236}">
                <a16:creationId xmlns:a16="http://schemas.microsoft.com/office/drawing/2014/main" id="{693A7B02-E68E-4D0D-AA67-25E36023E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65" y="4553"/>
            <a:ext cx="4554070" cy="6848895"/>
          </a:xfrm>
        </p:spPr>
      </p:pic>
    </p:spTree>
    <p:extLst>
      <p:ext uri="{BB962C8B-B14F-4D97-AF65-F5344CB8AC3E}">
        <p14:creationId xmlns:p14="http://schemas.microsoft.com/office/powerpoint/2010/main" val="312374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534E5111-9326-4944-9498-3AB1B75DF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840" y="45000"/>
            <a:ext cx="5008320" cy="6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9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with purple hair&#10;&#10;Description automatically generated with medium confidence">
            <a:extLst>
              <a:ext uri="{FF2B5EF4-FFF2-40B4-BE49-F238E27FC236}">
                <a16:creationId xmlns:a16="http://schemas.microsoft.com/office/drawing/2014/main" id="{5F38E50B-A145-4E0A-AF8A-5D9E9082D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49" y="28009"/>
            <a:ext cx="4729502" cy="6801983"/>
          </a:xfrm>
        </p:spPr>
      </p:pic>
    </p:spTree>
    <p:extLst>
      <p:ext uri="{BB962C8B-B14F-4D97-AF65-F5344CB8AC3E}">
        <p14:creationId xmlns:p14="http://schemas.microsoft.com/office/powerpoint/2010/main" val="156249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845134CF-5136-42BB-BA50-CF2A2EE4E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716" y="1253331"/>
            <a:ext cx="8354568" cy="4351338"/>
          </a:xfrm>
        </p:spPr>
      </p:pic>
    </p:spTree>
    <p:extLst>
      <p:ext uri="{BB962C8B-B14F-4D97-AF65-F5344CB8AC3E}">
        <p14:creationId xmlns:p14="http://schemas.microsoft.com/office/powerpoint/2010/main" val="3862035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FA1DF0AE-B837-457D-9AD5-217DE6135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2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2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887961C7-E953-4B62-8469-8E855F7878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4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white hair&#10;&#10;Description automatically generated with medium confidence">
            <a:extLst>
              <a:ext uri="{FF2B5EF4-FFF2-40B4-BE49-F238E27FC236}">
                <a16:creationId xmlns:a16="http://schemas.microsoft.com/office/drawing/2014/main" id="{75460CDD-F95B-4DC7-8027-A4D836E165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7" b="1250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1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person&#10;&#10;Description automatically generated">
            <a:extLst>
              <a:ext uri="{FF2B5EF4-FFF2-40B4-BE49-F238E27FC236}">
                <a16:creationId xmlns:a16="http://schemas.microsoft.com/office/drawing/2014/main" id="{693A7B02-E68E-4D0D-AA67-25E36023E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65" y="4553"/>
            <a:ext cx="4554070" cy="6848895"/>
          </a:xfrm>
        </p:spPr>
      </p:pic>
    </p:spTree>
    <p:extLst>
      <p:ext uri="{BB962C8B-B14F-4D97-AF65-F5344CB8AC3E}">
        <p14:creationId xmlns:p14="http://schemas.microsoft.com/office/powerpoint/2010/main" val="535426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534E5111-9326-4944-9498-3AB1B75DF7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78"/>
          <a:stretch/>
        </p:blipFill>
        <p:spPr>
          <a:xfrm>
            <a:off x="3252000" y="0"/>
            <a:ext cx="568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25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with purple hair&#10;&#10;Description automatically generated with medium confidence">
            <a:extLst>
              <a:ext uri="{FF2B5EF4-FFF2-40B4-BE49-F238E27FC236}">
                <a16:creationId xmlns:a16="http://schemas.microsoft.com/office/drawing/2014/main" id="{5F38E50B-A145-4E0A-AF8A-5D9E9082D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49" y="28009"/>
            <a:ext cx="4729502" cy="6801983"/>
          </a:xfrm>
        </p:spPr>
      </p:pic>
    </p:spTree>
    <p:extLst>
      <p:ext uri="{BB962C8B-B14F-4D97-AF65-F5344CB8AC3E}">
        <p14:creationId xmlns:p14="http://schemas.microsoft.com/office/powerpoint/2010/main" val="536936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845134CF-5136-42BB-BA50-CF2A2EE4E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716" y="1261798"/>
            <a:ext cx="8354568" cy="4351338"/>
          </a:xfrm>
        </p:spPr>
      </p:pic>
    </p:spTree>
    <p:extLst>
      <p:ext uri="{BB962C8B-B14F-4D97-AF65-F5344CB8AC3E}">
        <p14:creationId xmlns:p14="http://schemas.microsoft.com/office/powerpoint/2010/main" val="1834381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FA1DF0AE-B837-457D-9AD5-217DE6135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2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82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3DA9F6EE-4749-4FF0-953D-1F927AE4D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888660"/>
            <a:ext cx="10905066" cy="308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44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invertebrate, coral&#10;&#10;Description automatically generated">
            <a:extLst>
              <a:ext uri="{FF2B5EF4-FFF2-40B4-BE49-F238E27FC236}">
                <a16:creationId xmlns:a16="http://schemas.microsoft.com/office/drawing/2014/main" id="{0101ED78-C8C8-4E3C-B6F3-B2350060CC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5" b="2639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63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1972</TotalTime>
  <Words>1</Words>
  <Application>Microsoft Office PowerPoint</Application>
  <PresentationFormat>Widescreen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13</cp:revision>
  <dcterms:created xsi:type="dcterms:W3CDTF">2018-07-09T09:48:40Z</dcterms:created>
  <dcterms:modified xsi:type="dcterms:W3CDTF">2022-02-03T17:42:29Z</dcterms:modified>
</cp:coreProperties>
</file>