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8" r:id="rId5"/>
    <p:sldId id="261" r:id="rId6"/>
    <p:sldId id="283" r:id="rId7"/>
    <p:sldId id="278" r:id="rId8"/>
    <p:sldId id="284" r:id="rId9"/>
    <p:sldId id="273" r:id="rId10"/>
    <p:sldId id="285" r:id="rId11"/>
    <p:sldId id="263" r:id="rId12"/>
    <p:sldId id="286" r:id="rId13"/>
    <p:sldId id="262" r:id="rId14"/>
    <p:sldId id="275" r:id="rId15"/>
    <p:sldId id="279" r:id="rId16"/>
    <p:sldId id="280" r:id="rId17"/>
    <p:sldId id="281" r:id="rId18"/>
    <p:sldId id="287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95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53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9722E3-572D-4646-9EB7-01F6DA2347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F15F43-3E9D-4A8B-87D3-1CE216C981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614C0F-DACF-482D-9063-A0D8898FB1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03/02/2022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C95608-1234-4D91-BACB-C43EB0505F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D4383F-F006-407E-93FD-B0AE623391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5904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E5D6AC-0CBB-4048-BA28-CD16058DCD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3A75D4-F532-4096-8AA6-D29DB64BBF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F8C1BF-4D37-42FD-A9FB-FD52FB2EA7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03/02/2022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0832EA-D9A2-4AC8-A1B7-03007884E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20302C-BE4C-4C49-BAA5-5991DECAE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31788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7E53AA-A819-41A3-A5BB-A511B7C7C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547247-657B-4E7B-A7B5-B45D260102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C2F787-175A-4CA5-997A-AB2A573DDE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03/02/2022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139AE7-1544-4CE7-86BB-045DAEE7BE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7171AF-CC28-408F-B710-4859375619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9132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3B8121-1AE8-40D1-BC62-21A5512410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0D7E9C-7CDA-449B-A9FD-FB1FF14B61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F6C5E17-7549-44F8-AD51-11C6011E4A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6E3197-DBD3-4634-8907-4286333F6E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03/02/2022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4401F6-875E-4E50-B5E4-85CD44265E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BB140C-BBCC-4913-B31F-CEC8CAEF9B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96256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29DEB6-69EA-4C80-BB21-DE872AEE22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0AEEE9-DD8C-4424-B949-5438CC884A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02933B-679A-4D47-BBDD-C0682E6702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6B04E78-869E-409C-AF3B-2D4D460628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C391BF-2541-41F0-950A-A044DAC1536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4490331-22BF-49C7-AE60-DB69DF368E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03/02/2022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79A6275-9B71-419B-AF98-F445337382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CA10485-6492-459A-9908-CE75E9D488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53900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84CA17-B72C-4798-88B5-86E3AC8361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BBF98FE-AAFF-42FB-82C7-91FD9F30CC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03/02/2022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3B9A285-249B-4332-AC7B-DF9A75732F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72F85A4-6A9B-45B8-9863-3C42DF4293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07549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746517-1A75-4559-8257-834D687538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03/02/2022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2BC7D9D-BB73-47C4-B583-9D625A4E43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6A62EF-77FC-4E86-AF53-14ADB62A20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2496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F988D2-6A27-4EF2-AC78-A94EA79198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5D5837-F317-471D-8550-FD65AC39CA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55C019-8BD7-49C8-A674-0792781D45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07C214-88EA-428E-A4B3-2BF5870B4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03/02/2022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A73121-AAB6-46CC-BF00-89C77CD090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B28EAF-66C8-47A3-BD88-12D9557EB9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21556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2A0B7A-2378-404A-BD17-30FAC2B5F6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2862087-D919-47EA-B906-FC2F9F91CA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A0AB64-B6EE-4AA7-9CAC-C14DBD2CF7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75C2B6-D869-4F7E-873B-8A649914E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03/02/2022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38826C-0E9D-4D98-8D78-0BF996113F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4427F7-A271-4EA2-9F5E-717877A629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25266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0AF649-B2A2-44CF-8B20-0877F7F42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7DD1CBF-35D3-4B81-8E1C-F7E8895B53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5F24A2-E526-443F-BE58-A827F4C2E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03/02/2022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C0A09D-0CA9-443F-9D6C-5C4B347F4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027585-0C07-4CDD-9523-B1798389A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26727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919986D-164A-4665-8509-466CECD1E12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BBEDEDC-B8D8-4C22-8E11-F5560B4C9E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4BC7C4-8391-49E9-A289-A248F5E3E5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03/02/2022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8E39E0-006D-4CEA-89F1-F90A603600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62A8E7-3943-4437-A5E3-E4CEEB8FB0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79935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F5D1F4F-D394-47C6-9E5C-58D453F33F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CA5C4E-3391-4124-93D9-B76D8DAAC6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19925A-F18E-45E6-B326-75725B40D1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8DB400-839C-4274-888F-B65E7A21D40C}" type="datetimeFigureOut">
              <a:rPr lang="en-GB" smtClean="0"/>
              <a:t>03/02/2022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C2FB5A-6FDB-4AD9-8A17-BB48647143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4B9D95-AA15-4033-B8B7-21F62A2A6D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881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eg"/><Relationship Id="rId5" Type="http://schemas.openxmlformats.org/officeDocument/2006/relationships/image" Target="../media/image1.jpeg"/><Relationship Id="rId4" Type="http://schemas.openxmlformats.org/officeDocument/2006/relationships/image" Target="../media/image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eg"/><Relationship Id="rId5" Type="http://schemas.openxmlformats.org/officeDocument/2006/relationships/image" Target="../media/image1.jpeg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031986" y="2028617"/>
            <a:ext cx="10128028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Can you name the following objects?</a:t>
            </a:r>
          </a:p>
        </p:txBody>
      </p:sp>
    </p:spTree>
    <p:extLst>
      <p:ext uri="{BB962C8B-B14F-4D97-AF65-F5344CB8AC3E}">
        <p14:creationId xmlns:p14="http://schemas.microsoft.com/office/powerpoint/2010/main" val="22575950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Xbox Series S All Digital Console">
            <a:extLst>
              <a:ext uri="{FF2B5EF4-FFF2-40B4-BE49-F238E27FC236}">
                <a16:creationId xmlns:a16="http://schemas.microsoft.com/office/drawing/2014/main" id="{DD37A50A-4611-44A7-91AB-3C706D34B78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86" t="18779" r="45472"/>
          <a:stretch/>
        </p:blipFill>
        <p:spPr bwMode="auto">
          <a:xfrm>
            <a:off x="5072063" y="1236038"/>
            <a:ext cx="2047875" cy="4385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26208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Xbox Series S All Digital Console">
            <a:extLst>
              <a:ext uri="{FF2B5EF4-FFF2-40B4-BE49-F238E27FC236}">
                <a16:creationId xmlns:a16="http://schemas.microsoft.com/office/drawing/2014/main" id="{DD37A50A-4611-44A7-91AB-3C706D34B7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6618" y="729000"/>
            <a:ext cx="5258764" cy="5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6157B22-A495-4100-8172-83FA2F577530}"/>
              </a:ext>
            </a:extLst>
          </p:cNvPr>
          <p:cNvSpPr txBox="1"/>
          <p:nvPr/>
        </p:nvSpPr>
        <p:spPr>
          <a:xfrm>
            <a:off x="5219700" y="279399"/>
            <a:ext cx="1752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Xbox</a:t>
            </a:r>
            <a:endParaRPr lang="en-GB" sz="8800" dirty="0"/>
          </a:p>
        </p:txBody>
      </p:sp>
    </p:spTree>
    <p:extLst>
      <p:ext uri="{BB962C8B-B14F-4D97-AF65-F5344CB8AC3E}">
        <p14:creationId xmlns:p14="http://schemas.microsoft.com/office/powerpoint/2010/main" val="24208332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See the source image">
            <a:extLst>
              <a:ext uri="{FF2B5EF4-FFF2-40B4-BE49-F238E27FC236}">
                <a16:creationId xmlns:a16="http://schemas.microsoft.com/office/drawing/2014/main" id="{5149BAB1-4F49-45AA-90D2-3F2FD22EEC9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73" r="71719" b="12179"/>
          <a:stretch/>
        </p:blipFill>
        <p:spPr bwMode="auto">
          <a:xfrm>
            <a:off x="5018136" y="1179000"/>
            <a:ext cx="2155729" cy="45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85790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067438" y="369713"/>
            <a:ext cx="205712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4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Gates</a:t>
            </a:r>
            <a:endParaRPr lang="en-GB" sz="44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pic>
        <p:nvPicPr>
          <p:cNvPr id="3074" name="Picture 2" descr="See the source image">
            <a:extLst>
              <a:ext uri="{FF2B5EF4-FFF2-40B4-BE49-F238E27FC236}">
                <a16:creationId xmlns:a16="http://schemas.microsoft.com/office/drawing/2014/main" id="{5149BAB1-4F49-45AA-90D2-3F2FD22EEC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8000" y="1210815"/>
            <a:ext cx="7056000" cy="5283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94369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See the source image">
            <a:extLst>
              <a:ext uri="{FF2B5EF4-FFF2-40B4-BE49-F238E27FC236}">
                <a16:creationId xmlns:a16="http://schemas.microsoft.com/office/drawing/2014/main" id="{F6DDD338-26EF-4359-B6C1-F80F24D8B1E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53" t="42519" r="42504" b="2659"/>
          <a:stretch/>
        </p:blipFill>
        <p:spPr bwMode="auto">
          <a:xfrm>
            <a:off x="4860498" y="1629000"/>
            <a:ext cx="2471005" cy="36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11709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3133074" y="245418"/>
            <a:ext cx="59258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Remote control car</a:t>
            </a:r>
          </a:p>
        </p:txBody>
      </p:sp>
      <p:pic>
        <p:nvPicPr>
          <p:cNvPr id="2054" name="Picture 6" descr="See the source image">
            <a:extLst>
              <a:ext uri="{FF2B5EF4-FFF2-40B4-BE49-F238E27FC236}">
                <a16:creationId xmlns:a16="http://schemas.microsoft.com/office/drawing/2014/main" id="{F6DDD338-26EF-4359-B6C1-F80F24D8B1E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50" b="550"/>
          <a:stretch/>
        </p:blipFill>
        <p:spPr bwMode="auto">
          <a:xfrm>
            <a:off x="3518581" y="1209525"/>
            <a:ext cx="5154838" cy="5191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08246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The Best Drones for Photos and Video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04" r="63984"/>
          <a:stretch/>
        </p:blipFill>
        <p:spPr bwMode="auto">
          <a:xfrm>
            <a:off x="4720167" y="990600"/>
            <a:ext cx="2751667" cy="4876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22709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146311" y="229054"/>
            <a:ext cx="189937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Drone</a:t>
            </a:r>
          </a:p>
        </p:txBody>
      </p:sp>
      <p:pic>
        <p:nvPicPr>
          <p:cNvPr id="2050" name="Picture 2" descr="The Best Drones for Photos and Vide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207657"/>
            <a:ext cx="9753600" cy="4876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22036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Remote controls - MISTER MINIT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459" r="29498"/>
          <a:stretch/>
        </p:blipFill>
        <p:spPr bwMode="auto">
          <a:xfrm>
            <a:off x="5033434" y="574943"/>
            <a:ext cx="2125133" cy="5708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17127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Remote controls - MISTER MINI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2142" y="1681639"/>
            <a:ext cx="7827717" cy="4424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4031974" y="566175"/>
            <a:ext cx="412805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Garage doors</a:t>
            </a:r>
          </a:p>
        </p:txBody>
      </p:sp>
    </p:spTree>
    <p:extLst>
      <p:ext uri="{BB962C8B-B14F-4D97-AF65-F5344CB8AC3E}">
        <p14:creationId xmlns:p14="http://schemas.microsoft.com/office/powerpoint/2010/main" val="28901080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/>
          <p:nvPr/>
        </p:nvPicPr>
        <p:blipFill rotWithShape="1">
          <a:blip r:embed="rId2"/>
          <a:srcRect l="19145" t="71616" r="67199" b="6165"/>
          <a:stretch/>
        </p:blipFill>
        <p:spPr bwMode="auto">
          <a:xfrm>
            <a:off x="2521527" y="1065300"/>
            <a:ext cx="7148946" cy="47274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5817241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573995" y="369713"/>
            <a:ext cx="104401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4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TV</a:t>
            </a:r>
          </a:p>
        </p:txBody>
      </p:sp>
      <p:pic>
        <p:nvPicPr>
          <p:cNvPr id="5" name="Picture 4"/>
          <p:cNvPicPr/>
          <p:nvPr/>
        </p:nvPicPr>
        <p:blipFill rotWithShape="1">
          <a:blip r:embed="rId2"/>
          <a:srcRect l="19145" t="51999" r="54398" b="6165"/>
          <a:stretch/>
        </p:blipFill>
        <p:spPr bwMode="auto">
          <a:xfrm>
            <a:off x="2396837" y="1365445"/>
            <a:ext cx="7398327" cy="482138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2443780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05396" y="151884"/>
            <a:ext cx="898120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4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What do all of these objects </a:t>
            </a:r>
            <a:br>
              <a:rPr lang="en-GB" sz="4800" b="1" dirty="0">
                <a:solidFill>
                  <a:srgbClr val="7030A0"/>
                </a:solidFill>
                <a:latin typeface="Comic Sans MS" panose="030F0702030302020204" pitchFamily="66" charset="0"/>
              </a:rPr>
            </a:br>
            <a:r>
              <a:rPr lang="en-GB" sz="4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have in common?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19145" t="51999" r="54398" b="6165"/>
          <a:stretch/>
        </p:blipFill>
        <p:spPr bwMode="auto">
          <a:xfrm>
            <a:off x="6956489" y="4140442"/>
            <a:ext cx="4402772" cy="25200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2" descr="Remote controls - MISTER MINI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3447" y="4228345"/>
            <a:ext cx="4331078" cy="24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The Best Drones for Photos and Vide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2901" y="2093184"/>
            <a:ext cx="3047426" cy="1523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Xbox Series S All Digital Console">
            <a:extLst>
              <a:ext uri="{FF2B5EF4-FFF2-40B4-BE49-F238E27FC236}">
                <a16:creationId xmlns:a16="http://schemas.microsoft.com/office/drawing/2014/main" id="{60951408-C667-4468-BC0C-FF062F5C87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818" y="1595041"/>
            <a:ext cx="2454090" cy="25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See the source image">
            <a:extLst>
              <a:ext uri="{FF2B5EF4-FFF2-40B4-BE49-F238E27FC236}">
                <a16:creationId xmlns:a16="http://schemas.microsoft.com/office/drawing/2014/main" id="{37E0CC23-BAA7-4A2D-8EE0-2FE1B5822F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0344" y="1794084"/>
            <a:ext cx="2884880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See the source image">
            <a:extLst>
              <a:ext uri="{FF2B5EF4-FFF2-40B4-BE49-F238E27FC236}">
                <a16:creationId xmlns:a16="http://schemas.microsoft.com/office/drawing/2014/main" id="{748FBACE-1D16-4354-ADC0-75D123E0DBD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50" b="550"/>
          <a:stretch/>
        </p:blipFill>
        <p:spPr bwMode="auto">
          <a:xfrm>
            <a:off x="6331456" y="1794084"/>
            <a:ext cx="2144839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52301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75791" y="151889"/>
            <a:ext cx="704041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4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To use them, you need </a:t>
            </a:r>
            <a:br>
              <a:rPr lang="en-GB" sz="4800" b="1" dirty="0">
                <a:solidFill>
                  <a:srgbClr val="7030A0"/>
                </a:solidFill>
                <a:latin typeface="Comic Sans MS" panose="030F0702030302020204" pitchFamily="66" charset="0"/>
              </a:rPr>
            </a:br>
            <a:r>
              <a:rPr lang="en-GB" sz="4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 remote control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19145" t="51999" r="54398" b="6165"/>
          <a:stretch/>
        </p:blipFill>
        <p:spPr bwMode="auto">
          <a:xfrm>
            <a:off x="6956489" y="4140442"/>
            <a:ext cx="4402772" cy="25200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2" descr="Remote controls - MISTER MINI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3447" y="4228345"/>
            <a:ext cx="4331078" cy="24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The Best Drones for Photos and Vide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2901" y="2093184"/>
            <a:ext cx="3047426" cy="1523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Xbox Series S All Digital Console">
            <a:extLst>
              <a:ext uri="{FF2B5EF4-FFF2-40B4-BE49-F238E27FC236}">
                <a16:creationId xmlns:a16="http://schemas.microsoft.com/office/drawing/2014/main" id="{60951408-C667-4468-BC0C-FF062F5C87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818" y="1595041"/>
            <a:ext cx="2454090" cy="25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See the source image">
            <a:extLst>
              <a:ext uri="{FF2B5EF4-FFF2-40B4-BE49-F238E27FC236}">
                <a16:creationId xmlns:a16="http://schemas.microsoft.com/office/drawing/2014/main" id="{37E0CC23-BAA7-4A2D-8EE0-2FE1B5822F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0344" y="1794084"/>
            <a:ext cx="2884880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See the source image">
            <a:extLst>
              <a:ext uri="{FF2B5EF4-FFF2-40B4-BE49-F238E27FC236}">
                <a16:creationId xmlns:a16="http://schemas.microsoft.com/office/drawing/2014/main" id="{748FBACE-1D16-4354-ADC0-75D123E0DBD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50" b="550"/>
          <a:stretch/>
        </p:blipFill>
        <p:spPr bwMode="auto">
          <a:xfrm>
            <a:off x="6331456" y="1794084"/>
            <a:ext cx="2144839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8721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581D8749C0E7D4AB4516BFF58616B25" ma:contentTypeVersion="10" ma:contentTypeDescription="Create a new document." ma:contentTypeScope="" ma:versionID="242f3c55ab4dac8830e959ab379998a1">
  <xsd:schema xmlns:xsd="http://www.w3.org/2001/XMLSchema" xmlns:xs="http://www.w3.org/2001/XMLSchema" xmlns:p="http://schemas.microsoft.com/office/2006/metadata/properties" xmlns:ns2="1be41fc0-aa03-44b0-9f57-ad44166b7528" targetNamespace="http://schemas.microsoft.com/office/2006/metadata/properties" ma:root="true" ma:fieldsID="91010dc59cc77d42c905ae30739cba04" ns2:_="">
    <xsd:import namespace="1be41fc0-aa03-44b0-9f57-ad44166b752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e41fc0-aa03-44b0-9f57-ad44166b752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9AE8046-2865-4BBB-9FE9-87E20F591E4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D4F38F9-0428-47D2-BA5C-83D2B2B7DD4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be41fc0-aa03-44b0-9f57-ad44166b752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6BABA45-2573-448C-A919-D4C7C29DD56E}">
  <ds:schemaRefs>
    <ds:schemaRef ds:uri="http://schemas.openxmlformats.org/package/2006/metadata/core-properties"/>
    <ds:schemaRef ds:uri="http://purl.org/dc/terms/"/>
    <ds:schemaRef ds:uri="1be41fc0-aa03-44b0-9f57-ad44166b7528"/>
    <ds:schemaRef ds:uri="http://purl.org/dc/dcmitype/"/>
    <ds:schemaRef ds:uri="http://purl.org/dc/elements/1.1/"/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1073</TotalTime>
  <Words>37</Words>
  <Application>Microsoft Office PowerPoint</Application>
  <PresentationFormat>Widescreen</PresentationFormat>
  <Paragraphs>9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Comic Sans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Alex Palmer1</dc:creator>
  <cp:lastModifiedBy>Rebecca Parkinson</cp:lastModifiedBy>
  <cp:revision>58</cp:revision>
  <dcterms:created xsi:type="dcterms:W3CDTF">2021-08-11T17:39:57Z</dcterms:created>
  <dcterms:modified xsi:type="dcterms:W3CDTF">2022-02-03T17:45:29Z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0x010100F581D8749C0E7D4AB4516BFF58616B25</vt:lpwstr>
  </property>
</Properties>
</file>