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AC7AE-B4FF-4B7E-A041-8613B393B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FD8F18-33C8-4869-ABBE-2E5FBF0ED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3459E-6406-4FC5-B52B-4D6558DA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A648A-D376-4A40-87CE-01336425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F2995-DD30-43E4-8477-FEBA2AE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3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667D2-8C9C-4BA0-948C-327FA4CA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41BD0-AAAB-44CD-9564-E56B344F9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14F09-A059-4B9D-867E-61F4BCD82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3EB99-B525-4867-89E5-470134CE2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2D506-8A05-4339-8046-6E14479F1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3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7C8F-97A6-4698-BAC8-DDE48F2F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AF5FB-8A04-44DB-8F38-A6FC912E2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DD783-DB60-4872-9D43-C9068F5DE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B18CF-5EFE-46F4-A263-86A16CFA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731E3-E638-45FC-8678-B455019CE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26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302A9-86AC-43D8-9A14-BF8044C6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6D28F-010B-4473-9F9E-B28FE7568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E37EA-3A39-43B6-B99E-295F08D45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70A6C8-7D4D-4FB7-8957-5C831E91A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CE2FD-4BF3-40FF-AA7C-0359C9B41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72381-6F6F-47DD-922F-5BBF639A3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77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12064-19DD-4503-8D4A-CB41BAFAD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C004E-EC68-4D2B-AF57-C218FCBBA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8D812-ECE2-4D5C-BD97-CEF08988B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D8A7A3-29F4-4DB7-97B0-22150AB4B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667E64-F9CA-42F9-9436-78B8737159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42704-723E-49AC-9321-AE6B6A476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661CC8-614B-42A9-8F83-146E70AD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F83BB-BD75-44BB-AF50-79F3E56E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6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0C9A1-AB3E-42BD-BD32-7B76FE7CD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8F9E24-9086-4BEF-B088-5ABF6590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868C8-BA69-4558-8A98-D9D08D10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5345A8-AEB8-4174-98DD-31206C690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58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254452-DA14-4129-9219-DDA2108DA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92E90-522B-4686-8139-EE157722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15BDB-58F9-449F-8943-F2020F84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72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F4A9-7B0C-408F-8AEC-7EB3C05D3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F280-3444-458E-97B0-367F20AEC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458A5-D6FD-48EB-ADA7-95957E5CE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853BF7-AADF-4BBF-A3A5-5621A1CF6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F49380-16A4-4323-A9A1-B78BDF10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7E9F4F-DECB-4869-89EF-03D5F3ED8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22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3FAB9-CBD2-4580-9730-C84999186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D02221-78CA-4DBB-B391-5BFEF1322E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88632-2BF0-4A49-A49C-A10C29CAF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1A9BF-7872-4907-9A25-DD15F9674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5C01B-9592-4721-8D06-E6E0F3D6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99E5F-2F79-4262-ADCE-2339C8AA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873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DD998-9BFE-4DBF-BC26-1A5051676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4C5C33-E92B-4B83-B40F-21DC96965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87CF6-37F9-4193-A252-CF5C10387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FB978-82F5-409C-A7B7-A0EF501B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CE032-46D8-4BB1-BE1C-BB6C7D574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418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111AE1-BBC3-4EFF-81A4-A25B2674F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195EDA-0D3B-4006-A9B9-850F5A2A3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97DEA-B975-4339-8BFA-5BECC8FB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FC325-93F7-4595-A585-77210D390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128F3-BE40-4949-A37B-C4B64D14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38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E37C3-D360-4B46-A105-1A78FF51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F8FE6-F033-4F9F-B17B-E6FA131BB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9A07E-0DEB-4E4A-838F-3A92D9218E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F8203-F938-4901-ABFB-D94E07959A87}" type="datetimeFigureOut">
              <a:rPr lang="en-GB" smtClean="0"/>
              <a:pPr/>
              <a:t>03/02/2022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F77A6-A1DE-4257-B55D-3751D87873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F1318-8421-49BA-A8E8-DD8B3FD8B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0601-9093-46A4-9B1F-984FFE780E2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14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6DB7ADBC-26DA-450D-A8BF-E1ACCB466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234" y="0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5E3C0EDB-60D3-4CEF-8B80-C6D01E08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40C269CE-FB56-4D68-8CFB-1CFD5F350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375" y="500244"/>
            <a:ext cx="6428625" cy="6357756"/>
          </a:xfrm>
          <a:custGeom>
            <a:avLst/>
            <a:gdLst>
              <a:gd name="connsiteX0" fmla="*/ 4279392 w 6428625"/>
              <a:gd name="connsiteY0" fmla="*/ 0 h 6357756"/>
              <a:gd name="connsiteX1" fmla="*/ 6319204 w 6428625"/>
              <a:gd name="connsiteY1" fmla="*/ 516500 h 6357756"/>
              <a:gd name="connsiteX2" fmla="*/ 6428625 w 6428625"/>
              <a:gd name="connsiteY2" fmla="*/ 579415 h 6357756"/>
              <a:gd name="connsiteX3" fmla="*/ 6428625 w 6428625"/>
              <a:gd name="connsiteY3" fmla="*/ 6357756 h 6357756"/>
              <a:gd name="connsiteX4" fmla="*/ 539921 w 6428625"/>
              <a:gd name="connsiteY4" fmla="*/ 6357756 h 6357756"/>
              <a:gd name="connsiteX5" fmla="*/ 516500 w 6428625"/>
              <a:gd name="connsiteY5" fmla="*/ 6319205 h 6357756"/>
              <a:gd name="connsiteX6" fmla="*/ 0 w 6428625"/>
              <a:gd name="connsiteY6" fmla="*/ 4279392 h 6357756"/>
              <a:gd name="connsiteX7" fmla="*/ 4279392 w 6428625"/>
              <a:gd name="connsiteY7" fmla="*/ 0 h 635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28625" h="6357756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A6ED7E7F-75F7-4581-A930-C4DEBC2A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7967" y="664836"/>
            <a:ext cx="6264033" cy="6193164"/>
          </a:xfrm>
          <a:custGeom>
            <a:avLst/>
            <a:gdLst>
              <a:gd name="connsiteX0" fmla="*/ 4114800 w 6264033"/>
              <a:gd name="connsiteY0" fmla="*/ 0 h 6193164"/>
              <a:gd name="connsiteX1" fmla="*/ 6248473 w 6264033"/>
              <a:gd name="connsiteY1" fmla="*/ 595714 h 6193164"/>
              <a:gd name="connsiteX2" fmla="*/ 6264033 w 6264033"/>
              <a:gd name="connsiteY2" fmla="*/ 605689 h 6193164"/>
              <a:gd name="connsiteX3" fmla="*/ 6264033 w 6264033"/>
              <a:gd name="connsiteY3" fmla="*/ 6193164 h 6193164"/>
              <a:gd name="connsiteX4" fmla="*/ 567718 w 6264033"/>
              <a:gd name="connsiteY4" fmla="*/ 6193164 h 6193164"/>
              <a:gd name="connsiteX5" fmla="*/ 496635 w 6264033"/>
              <a:gd name="connsiteY5" fmla="*/ 6076158 h 6193164"/>
              <a:gd name="connsiteX6" fmla="*/ 0 w 6264033"/>
              <a:gd name="connsiteY6" fmla="*/ 4114800 h 6193164"/>
              <a:gd name="connsiteX7" fmla="*/ 4114800 w 6264033"/>
              <a:gd name="connsiteY7" fmla="*/ 0 h 619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033" h="6193164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rgbClr val="3E3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9C5ED3-C859-40A1-97B7-8D44146F4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6230" y="1992489"/>
            <a:ext cx="4996329" cy="2873022"/>
          </a:xfrm>
        </p:spPr>
        <p:txBody>
          <a:bodyPr>
            <a:normAutofit fontScale="90000"/>
          </a:bodyPr>
          <a:lstStyle/>
          <a:p>
            <a:r>
              <a:rPr lang="en-GB" sz="5400" dirty="0">
                <a:solidFill>
                  <a:srgbClr val="FFFFFF"/>
                </a:solidFill>
                <a:latin typeface="AR CENA" panose="02000000000000000000" pitchFamily="2" charset="0"/>
              </a:rPr>
              <a:t>Easter traditions around the world</a:t>
            </a:r>
          </a:p>
        </p:txBody>
      </p:sp>
      <p:pic>
        <p:nvPicPr>
          <p:cNvPr id="4" name="Picture 3" descr="Colourful eggs on nest">
            <a:extLst>
              <a:ext uri="{FF2B5EF4-FFF2-40B4-BE49-F238E27FC236}">
                <a16:creationId xmlns:a16="http://schemas.microsoft.com/office/drawing/2014/main" id="{B906CFAD-12BB-4B0B-8776-E32815BD61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9373"/>
          <a:stretch/>
        </p:blipFill>
        <p:spPr>
          <a:xfrm>
            <a:off x="979868" y="10"/>
            <a:ext cx="6069184" cy="283977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</p:spPr>
      </p:pic>
      <p:pic>
        <p:nvPicPr>
          <p:cNvPr id="6146" name="Picture 2" descr="A table with food on it&#10;&#10;Description automatically generated with low confidence">
            <a:extLst>
              <a:ext uri="{FF2B5EF4-FFF2-40B4-BE49-F238E27FC236}">
                <a16:creationId xmlns:a16="http://schemas.microsoft.com/office/drawing/2014/main" id="{EA53024B-C657-404D-951A-4650E1DCF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" r="9874" b="-1"/>
          <a:stretch/>
        </p:blipFill>
        <p:spPr bwMode="auto">
          <a:xfrm>
            <a:off x="3" y="3124786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70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656262-5269-4F4F-96D8-F676E02C4457}"/>
              </a:ext>
            </a:extLst>
          </p:cNvPr>
          <p:cNvSpPr txBox="1"/>
          <p:nvPr/>
        </p:nvSpPr>
        <p:spPr>
          <a:xfrm>
            <a:off x="7180903" y="2494852"/>
            <a:ext cx="4892570" cy="186829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latin typeface="+mj-lt"/>
                <a:ea typeface="+mj-ea"/>
                <a:cs typeface="+mj-cs"/>
              </a:rPr>
              <a:t>Bessières</a:t>
            </a:r>
            <a:r>
              <a:rPr lang="en-US" sz="5400" b="1" dirty="0">
                <a:latin typeface="+mj-lt"/>
                <a:ea typeface="+mj-ea"/>
                <a:cs typeface="+mj-cs"/>
              </a:rPr>
              <a:t>, France</a:t>
            </a:r>
            <a:br>
              <a:rPr lang="en-US" sz="5400" b="1" dirty="0">
                <a:ea typeface="+mj-ea"/>
                <a:cs typeface="+mj-cs"/>
              </a:rPr>
            </a:br>
            <a:br>
              <a:rPr lang="en-US" sz="2600" b="1" dirty="0">
                <a:ea typeface="+mj-ea"/>
                <a:cs typeface="+mj-cs"/>
              </a:rPr>
            </a:br>
            <a:r>
              <a:rPr lang="en-US" sz="4400" dirty="0">
                <a:ea typeface="+mj-ea"/>
                <a:cs typeface="+mj-cs"/>
              </a:rPr>
              <a:t>Giant omelette</a:t>
            </a:r>
            <a:endParaRPr lang="en-US" sz="5400" dirty="0">
              <a:ea typeface="+mj-ea"/>
              <a:cs typeface="+mj-cs"/>
            </a:endParaRP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Members of the Giant Omelette Brotherhood stir more than 15,000 eggs on March 28, 2016, on the main square of Bessieres, France.">
            <a:extLst>
              <a:ext uri="{FF2B5EF4-FFF2-40B4-BE49-F238E27FC236}">
                <a16:creationId xmlns:a16="http://schemas.microsoft.com/office/drawing/2014/main" id="{36DDE192-4045-447B-B950-77D93D20E5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25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448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aster traditions finland">
            <a:extLst>
              <a:ext uri="{FF2B5EF4-FFF2-40B4-BE49-F238E27FC236}">
                <a16:creationId xmlns:a16="http://schemas.microsoft.com/office/drawing/2014/main" id="{5BC73787-4939-42E9-86FC-117F7FC22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13" b="8163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F016DE-CED0-455B-B169-AD08FF6DD879}"/>
              </a:ext>
            </a:extLst>
          </p:cNvPr>
          <p:cNvSpPr txBox="1"/>
          <p:nvPr/>
        </p:nvSpPr>
        <p:spPr>
          <a:xfrm>
            <a:off x="8369812" y="2107159"/>
            <a:ext cx="3432722" cy="264368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400" b="1" dirty="0">
                <a:latin typeface="+mj-lt"/>
              </a:rPr>
              <a:t>Sweden</a:t>
            </a:r>
            <a:endParaRPr lang="en-US" sz="4400" b="1" dirty="0">
              <a:latin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600" b="1" dirty="0">
              <a:latin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dirty="0">
                <a:latin typeface="+mj-lt"/>
              </a:rPr>
              <a:t>Dressing up in old clothing</a:t>
            </a:r>
          </a:p>
        </p:txBody>
      </p:sp>
    </p:spTree>
    <p:extLst>
      <p:ext uri="{BB962C8B-B14F-4D97-AF65-F5344CB8AC3E}">
        <p14:creationId xmlns:p14="http://schemas.microsoft.com/office/powerpoint/2010/main" val="235780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2894508-959D-4038-BD77-29DAAF2D6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1" r="23298" b="950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9B946B-811E-4859-9848-F05856981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2480718"/>
            <a:ext cx="4023360" cy="18965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/>
              <a:t>Bermuda</a:t>
            </a:r>
            <a:br>
              <a:rPr lang="en-US" sz="4800" b="1" dirty="0"/>
            </a:br>
            <a:br>
              <a:rPr lang="en-US" sz="2600" b="1" dirty="0"/>
            </a:br>
            <a:r>
              <a:rPr lang="en-US" dirty="0"/>
              <a:t>Flying kites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169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aster Fires 2022 in The Netherlands - Dates">
            <a:extLst>
              <a:ext uri="{FF2B5EF4-FFF2-40B4-BE49-F238E27FC236}">
                <a16:creationId xmlns:a16="http://schemas.microsoft.com/office/drawing/2014/main" id="{9DC0C55B-F00D-45CB-BDFC-76C07CF77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9" b="101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75CE9-DAF8-4F6A-B0C2-1209E1FF7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Easter fires in 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Denmark, Sweden and Germany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080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08574-A376-474C-98F7-0DDC980F7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2455598"/>
            <a:ext cx="4473386" cy="194680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b="1" dirty="0"/>
              <a:t>Antigua</a:t>
            </a:r>
            <a:br>
              <a:rPr lang="en-US" sz="5400" b="1" dirty="0"/>
            </a:br>
            <a:br>
              <a:rPr lang="en-US" sz="2900" b="1" dirty="0"/>
            </a:br>
            <a:r>
              <a:rPr lang="en-US" sz="4900" dirty="0" err="1"/>
              <a:t>Colourful</a:t>
            </a:r>
            <a:r>
              <a:rPr lang="en-US" sz="4900" dirty="0"/>
              <a:t> carpets</a:t>
            </a:r>
            <a:endParaRPr lang="en-US" sz="5400" dirty="0"/>
          </a:p>
        </p:txBody>
      </p:sp>
      <p:sp>
        <p:nvSpPr>
          <p:cNvPr id="5124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easter traditions antigua guatemala">
            <a:extLst>
              <a:ext uri="{FF2B5EF4-FFF2-40B4-BE49-F238E27FC236}">
                <a16:creationId xmlns:a16="http://schemas.microsoft.com/office/drawing/2014/main" id="{AFD58A72-3B3D-4FC5-8744-24F53733C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1" r="-1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922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C2D57-46AF-43EC-9C96-6C1E9E0C4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69" y="4756638"/>
            <a:ext cx="10597662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UK, Australia and USA – </a:t>
            </a:r>
            <a:r>
              <a:rPr lang="en-US" dirty="0">
                <a:solidFill>
                  <a:srgbClr val="FFFFFF"/>
                </a:solidFill>
              </a:rPr>
              <a:t>Easter bonnet parades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7170" name="Picture 2" descr="Amtrak free low cost events Easter Parade">
            <a:extLst>
              <a:ext uri="{FF2B5EF4-FFF2-40B4-BE49-F238E27FC236}">
                <a16:creationId xmlns:a16="http://schemas.microsoft.com/office/drawing/2014/main" id="{4DD9B4C3-908C-4CBC-AB6C-4EC4866FAC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" r="6751"/>
          <a:stretch/>
        </p:blipFill>
        <p:spPr bwMode="auto">
          <a:xfrm>
            <a:off x="364660" y="307731"/>
            <a:ext cx="5366677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555 Easter Bonnet Stock Photos, Pictures &amp;amp; Royalty-Free Images - iStock">
            <a:extLst>
              <a:ext uri="{FF2B5EF4-FFF2-40B4-BE49-F238E27FC236}">
                <a16:creationId xmlns:a16="http://schemas.microsoft.com/office/drawing/2014/main" id="{B12594CF-A7DA-467C-AE2B-6FB39981E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0" r="2" b="2"/>
          <a:stretch/>
        </p:blipFill>
        <p:spPr bwMode="auto">
          <a:xfrm>
            <a:off x="6490892" y="307731"/>
            <a:ext cx="5306218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8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45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 CENA</vt:lpstr>
      <vt:lpstr>Arial</vt:lpstr>
      <vt:lpstr>Calibri</vt:lpstr>
      <vt:lpstr>Calibri Light</vt:lpstr>
      <vt:lpstr>Office Theme</vt:lpstr>
      <vt:lpstr>Easter traditions around the world</vt:lpstr>
      <vt:lpstr>PowerPoint Presentation</vt:lpstr>
      <vt:lpstr>PowerPoint Presentation</vt:lpstr>
      <vt:lpstr>Bermuda  Flying kites</vt:lpstr>
      <vt:lpstr>Easter fires in Denmark, Sweden and Germany</vt:lpstr>
      <vt:lpstr>Antigua  Colourful carpets</vt:lpstr>
      <vt:lpstr>UK, Australia and USA – Easter bonnet parades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Taylor</dc:creator>
  <cp:lastModifiedBy>Rebecca Parkinson</cp:lastModifiedBy>
  <cp:revision>18</cp:revision>
  <dcterms:created xsi:type="dcterms:W3CDTF">2021-12-14T12:58:36Z</dcterms:created>
  <dcterms:modified xsi:type="dcterms:W3CDTF">2022-02-03T17:45:57Z</dcterms:modified>
</cp:coreProperties>
</file>