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1" r:id="rId4"/>
    <p:sldId id="263"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p:scale>
          <a:sx n="96" d="100"/>
          <a:sy n="96" d="100"/>
        </p:scale>
        <p:origin x="-9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376253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94943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3704854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4249535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2185888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2540614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3349109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417042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1669194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16306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pPr/>
              <a:t>‹#›</a:t>
            </a:fld>
            <a:endParaRPr lang="en-GB"/>
          </a:p>
        </p:txBody>
      </p:sp>
    </p:spTree>
    <p:extLst>
      <p:ext uri="{BB962C8B-B14F-4D97-AF65-F5344CB8AC3E}">
        <p14:creationId xmlns:p14="http://schemas.microsoft.com/office/powerpoint/2010/main" val="1400408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36A0A-7EA8-47D3-AA6C-723636ADD340}" type="datetimeFigureOut">
              <a:rPr lang="en-GB" smtClean="0"/>
              <a:pPr/>
              <a:t>30/01/2017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E1FB91-81B0-46C5-9A1F-D09C4DA8F9EF}" type="slidenum">
              <a:rPr lang="en-GB" smtClean="0"/>
              <a:pPr/>
              <a:t>‹#›</a:t>
            </a:fld>
            <a:endParaRPr lang="en-GB"/>
          </a:p>
        </p:txBody>
      </p:sp>
    </p:spTree>
    <p:extLst>
      <p:ext uri="{BB962C8B-B14F-4D97-AF65-F5344CB8AC3E}">
        <p14:creationId xmlns:p14="http://schemas.microsoft.com/office/powerpoint/2010/main" val="2706309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648" y="2870200"/>
            <a:ext cx="9334499" cy="1610253"/>
          </a:xfrm>
        </p:spPr>
        <p:txBody>
          <a:bodyPr>
            <a:normAutofit fontScale="90000"/>
          </a:bodyPr>
          <a:lstStyle/>
          <a:p>
            <a:r>
              <a:rPr lang="en-GB" sz="8000" dirty="0" smtClean="0">
                <a:solidFill>
                  <a:srgbClr val="FF0000"/>
                </a:solidFill>
                <a:latin typeface="Comic Sans MS" panose="030F0702030302020204" pitchFamily="66" charset="0"/>
              </a:rPr>
              <a:t>The </a:t>
            </a:r>
            <a:r>
              <a:rPr lang="en-GB" sz="8000" dirty="0" smtClean="0">
                <a:solidFill>
                  <a:srgbClr val="FF0000"/>
                </a:solidFill>
                <a:latin typeface="Comic Sans MS" panose="030F0702030302020204" pitchFamily="66" charset="0"/>
              </a:rPr>
              <a:t>Gift </a:t>
            </a:r>
            <a:r>
              <a:rPr lang="en-GB" sz="8000" dirty="0" smtClean="0">
                <a:solidFill>
                  <a:srgbClr val="FF0000"/>
                </a:solidFill>
                <a:latin typeface="Comic Sans MS" panose="030F0702030302020204" pitchFamily="66" charset="0"/>
              </a:rPr>
              <a:t>of </a:t>
            </a:r>
            <a:r>
              <a:rPr lang="en-GB" sz="8000" dirty="0" smtClean="0">
                <a:solidFill>
                  <a:srgbClr val="FF0000"/>
                </a:solidFill>
                <a:latin typeface="Comic Sans MS" panose="030F0702030302020204" pitchFamily="66" charset="0"/>
              </a:rPr>
              <a:t>Laughter</a:t>
            </a:r>
            <a:endParaRPr lang="en-GB" sz="8000" dirty="0">
              <a:solidFill>
                <a:srgbClr val="FF0000"/>
              </a:solidFill>
              <a:latin typeface="Comic Sans MS" panose="030F0702030302020204"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2970"/>
            <a:ext cx="4363245" cy="290883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4733" y="3673497"/>
            <a:ext cx="1837267" cy="2835782"/>
          </a:xfrm>
          <a:prstGeom prst="rect">
            <a:avLst/>
          </a:prstGeom>
        </p:spPr>
      </p:pic>
    </p:spTree>
    <p:extLst>
      <p:ext uri="{BB962C8B-B14F-4D97-AF65-F5344CB8AC3E}">
        <p14:creationId xmlns:p14="http://schemas.microsoft.com/office/powerpoint/2010/main" val="2705396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067" y="250825"/>
            <a:ext cx="10515600" cy="4351338"/>
          </a:xfrm>
        </p:spPr>
        <p:txBody>
          <a:bodyPr>
            <a:noAutofit/>
          </a:bodyPr>
          <a:lstStyle/>
          <a:p>
            <a:pPr lvl="0"/>
            <a:r>
              <a:rPr lang="en-GB" sz="4800" b="1" dirty="0"/>
              <a:t>Laughter relaxes the whole </a:t>
            </a:r>
            <a:r>
              <a:rPr lang="en-GB" sz="4800" b="1" dirty="0" smtClean="0"/>
              <a:t>body</a:t>
            </a:r>
            <a:endParaRPr lang="en-GB" sz="4800" dirty="0" smtClean="0"/>
          </a:p>
          <a:p>
            <a:pPr lvl="0"/>
            <a:r>
              <a:rPr lang="en-GB" sz="4800" b="1" dirty="0" smtClean="0"/>
              <a:t>Laughter </a:t>
            </a:r>
            <a:r>
              <a:rPr lang="en-GB" sz="4800" b="1" dirty="0"/>
              <a:t>boosts the immune </a:t>
            </a:r>
            <a:r>
              <a:rPr lang="en-GB" sz="4800" b="1" dirty="0" smtClean="0"/>
              <a:t>system</a:t>
            </a:r>
            <a:endParaRPr lang="en-GB" sz="4800" b="1" dirty="0" smtClean="0"/>
          </a:p>
          <a:p>
            <a:pPr lvl="0"/>
            <a:r>
              <a:rPr lang="en-GB" sz="4800" b="1" dirty="0" smtClean="0"/>
              <a:t>Laughter </a:t>
            </a:r>
            <a:r>
              <a:rPr lang="en-GB" sz="4800" b="1" dirty="0"/>
              <a:t>lightens anger’s heavy </a:t>
            </a:r>
            <a:r>
              <a:rPr lang="en-GB" sz="4800" b="1" dirty="0" smtClean="0"/>
              <a:t>load </a:t>
            </a:r>
            <a:endParaRPr lang="en-GB" sz="4800" b="1" dirty="0" smtClean="0"/>
          </a:p>
          <a:p>
            <a:pPr lvl="0"/>
            <a:r>
              <a:rPr lang="en-GB" sz="4800" b="1" dirty="0" smtClean="0"/>
              <a:t>Laughter </a:t>
            </a:r>
            <a:r>
              <a:rPr lang="en-GB" sz="4800" b="1" dirty="0"/>
              <a:t>helps us to bond with other humans and build stronger </a:t>
            </a:r>
            <a:r>
              <a:rPr lang="en-GB" sz="4800" b="1" dirty="0" smtClean="0"/>
              <a:t>communities</a:t>
            </a:r>
            <a:endParaRPr lang="en-GB" sz="4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3770570"/>
            <a:ext cx="4402667" cy="2932914"/>
          </a:xfrm>
          <a:prstGeom prst="rect">
            <a:avLst/>
          </a:prstGeom>
        </p:spPr>
      </p:pic>
    </p:spTree>
    <p:extLst>
      <p:ext uri="{BB962C8B-B14F-4D97-AF65-F5344CB8AC3E}">
        <p14:creationId xmlns:p14="http://schemas.microsoft.com/office/powerpoint/2010/main" val="162800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103563"/>
            <a:ext cx="9144000" cy="2387600"/>
          </a:xfrm>
        </p:spPr>
        <p:txBody>
          <a:bodyPr>
            <a:noAutofit/>
          </a:bodyPr>
          <a:lstStyle/>
          <a:p>
            <a:r>
              <a:rPr lang="en-GB" sz="4400" dirty="0" smtClean="0">
                <a:solidFill>
                  <a:srgbClr val="FF0000"/>
                </a:solidFill>
              </a:rPr>
              <a:t>Do </a:t>
            </a:r>
            <a:r>
              <a:rPr lang="en-GB" sz="4400" dirty="0">
                <a:solidFill>
                  <a:srgbClr val="FF0000"/>
                </a:solidFill>
              </a:rPr>
              <a:t>not give yourself over to sorrow, and do not stress yourself deliberately. A joyful heart is life itself, and rejoicing lengthens one’s life span. Indulge yourself and take comfort, and remove sorrow far from you. Those who are cheerful and merry will </a:t>
            </a:r>
            <a:r>
              <a:rPr lang="en-GB" sz="4400" dirty="0" smtClean="0">
                <a:solidFill>
                  <a:srgbClr val="FF0000"/>
                </a:solidFill>
              </a:rPr>
              <a:t>benefit. </a:t>
            </a:r>
            <a:r>
              <a:rPr lang="en-GB" sz="4400" b="1" dirty="0" smtClean="0"/>
              <a:t>Ecclesiastes</a:t>
            </a:r>
            <a:r>
              <a:rPr lang="en-GB" sz="4400" dirty="0" smtClean="0">
                <a:solidFill>
                  <a:srgbClr val="FF0000"/>
                </a:solidFill>
              </a:rPr>
              <a:t> </a:t>
            </a:r>
            <a:r>
              <a:rPr lang="en-GB" sz="4400" b="1" dirty="0" smtClean="0"/>
              <a:t>30.21-25</a:t>
            </a:r>
            <a:endParaRPr lang="en-GB" sz="4400" b="1" dirty="0"/>
          </a:p>
        </p:txBody>
      </p:sp>
    </p:spTree>
    <p:extLst>
      <p:ext uri="{BB962C8B-B14F-4D97-AF65-F5344CB8AC3E}">
        <p14:creationId xmlns:p14="http://schemas.microsoft.com/office/powerpoint/2010/main" val="1249721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71500"/>
            <a:ext cx="10668000" cy="5605463"/>
          </a:xfrm>
        </p:spPr>
        <p:txBody>
          <a:bodyPr>
            <a:noAutofit/>
          </a:bodyPr>
          <a:lstStyle/>
          <a:p>
            <a:pPr marL="0" indent="-457200"/>
            <a:r>
              <a:rPr lang="en-GB" sz="5400" dirty="0" smtClean="0">
                <a:solidFill>
                  <a:srgbClr val="0070C0"/>
                </a:solidFill>
              </a:rPr>
              <a:t>What could you do today to </a:t>
            </a:r>
            <a:r>
              <a:rPr lang="en-GB" sz="5400" dirty="0" smtClean="0">
                <a:solidFill>
                  <a:srgbClr val="0070C0"/>
                </a:solidFill>
              </a:rPr>
              <a:t>make </a:t>
            </a:r>
          </a:p>
          <a:p>
            <a:pPr marL="457200" indent="0">
              <a:buNone/>
            </a:pPr>
            <a:r>
              <a:rPr lang="en-GB" sz="5400" dirty="0" smtClean="0">
                <a:solidFill>
                  <a:srgbClr val="0070C0"/>
                </a:solidFill>
              </a:rPr>
              <a:t>someone </a:t>
            </a:r>
            <a:r>
              <a:rPr lang="en-GB" sz="5400" dirty="0" smtClean="0">
                <a:solidFill>
                  <a:srgbClr val="0070C0"/>
                </a:solidFill>
              </a:rPr>
              <a:t>smile or laugh?</a:t>
            </a:r>
          </a:p>
          <a:p>
            <a:pPr indent="-457200"/>
            <a:r>
              <a:rPr lang="en-GB" sz="5400" dirty="0" smtClean="0">
                <a:solidFill>
                  <a:srgbClr val="0070C0"/>
                </a:solidFill>
              </a:rPr>
              <a:t>How can you avoid using laughter </a:t>
            </a:r>
            <a:endParaRPr lang="en-GB" sz="5400" dirty="0" smtClean="0">
              <a:solidFill>
                <a:srgbClr val="0070C0"/>
              </a:solidFill>
            </a:endParaRPr>
          </a:p>
          <a:p>
            <a:pPr marL="457200" indent="0">
              <a:buNone/>
            </a:pPr>
            <a:r>
              <a:rPr lang="en-GB" sz="5400" dirty="0" smtClean="0">
                <a:solidFill>
                  <a:srgbClr val="0070C0"/>
                </a:solidFill>
              </a:rPr>
              <a:t>as </a:t>
            </a:r>
            <a:r>
              <a:rPr lang="en-GB" sz="5400" dirty="0" smtClean="0">
                <a:solidFill>
                  <a:srgbClr val="0070C0"/>
                </a:solidFill>
              </a:rPr>
              <a:t>a form of abuse – laughing AT someone?</a:t>
            </a:r>
          </a:p>
          <a:p>
            <a:pPr indent="-457200"/>
            <a:r>
              <a:rPr lang="en-GB" sz="5400" dirty="0" smtClean="0">
                <a:solidFill>
                  <a:srgbClr val="0070C0"/>
                </a:solidFill>
              </a:rPr>
              <a:t>What is it that makes you </a:t>
            </a:r>
            <a:r>
              <a:rPr lang="en-GB" sz="5400" dirty="0" smtClean="0">
                <a:solidFill>
                  <a:srgbClr val="0070C0"/>
                </a:solidFill>
              </a:rPr>
              <a:t>laugh?</a:t>
            </a:r>
          </a:p>
          <a:p>
            <a:pPr marL="457200" indent="0">
              <a:buNone/>
            </a:pPr>
            <a:r>
              <a:rPr lang="en-GB" sz="5400" dirty="0" smtClean="0">
                <a:solidFill>
                  <a:srgbClr val="0070C0"/>
                </a:solidFill>
              </a:rPr>
              <a:t>Seek </a:t>
            </a:r>
            <a:r>
              <a:rPr lang="en-GB" sz="5400" dirty="0" smtClean="0">
                <a:solidFill>
                  <a:srgbClr val="0070C0"/>
                </a:solidFill>
              </a:rPr>
              <a:t>that out today.  </a:t>
            </a:r>
          </a:p>
        </p:txBody>
      </p:sp>
    </p:spTree>
    <p:extLst>
      <p:ext uri="{BB962C8B-B14F-4D97-AF65-F5344CB8AC3E}">
        <p14:creationId xmlns:p14="http://schemas.microsoft.com/office/powerpoint/2010/main" val="3078421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15924"/>
            <a:ext cx="10706100" cy="5641975"/>
          </a:xfrm>
        </p:spPr>
        <p:txBody>
          <a:bodyPr>
            <a:normAutofit/>
          </a:bodyPr>
          <a:lstStyle/>
          <a:p>
            <a:pPr>
              <a:buNone/>
            </a:pPr>
            <a:r>
              <a:rPr lang="en-GB" sz="4400" dirty="0" smtClean="0"/>
              <a:t>  </a:t>
            </a:r>
            <a:r>
              <a:rPr lang="en-GB" sz="4400" dirty="0" smtClean="0"/>
              <a:t>Dear God,</a:t>
            </a:r>
          </a:p>
          <a:p>
            <a:pPr indent="0">
              <a:buNone/>
            </a:pPr>
            <a:r>
              <a:rPr lang="en-GB" sz="4400" dirty="0" smtClean="0"/>
              <a:t>Let </a:t>
            </a:r>
            <a:r>
              <a:rPr lang="en-GB" sz="4400" dirty="0" smtClean="0"/>
              <a:t>us pause and recall that </a:t>
            </a:r>
            <a:r>
              <a:rPr lang="en-GB" sz="4400" dirty="0" smtClean="0"/>
              <a:t>you, the </a:t>
            </a:r>
            <a:r>
              <a:rPr lang="en-GB" sz="4400" dirty="0" smtClean="0"/>
              <a:t>God of joy and </a:t>
            </a:r>
            <a:r>
              <a:rPr lang="en-GB" sz="4400" dirty="0" smtClean="0"/>
              <a:t>laughter, are always </a:t>
            </a:r>
            <a:r>
              <a:rPr lang="en-GB" sz="4400" dirty="0" smtClean="0"/>
              <a:t>with </a:t>
            </a:r>
            <a:r>
              <a:rPr lang="en-GB" sz="4400" dirty="0" smtClean="0"/>
              <a:t>us, </a:t>
            </a:r>
            <a:r>
              <a:rPr lang="en-GB" sz="4400" dirty="0" smtClean="0"/>
              <a:t>filling us with life, </a:t>
            </a:r>
            <a:r>
              <a:rPr lang="en-GB" sz="4400" dirty="0" smtClean="0"/>
              <a:t>hope, creativity </a:t>
            </a:r>
            <a:r>
              <a:rPr lang="en-GB" sz="4400" dirty="0" smtClean="0"/>
              <a:t>and </a:t>
            </a:r>
            <a:r>
              <a:rPr lang="en-GB" sz="4400" dirty="0" smtClean="0"/>
              <a:t>a </a:t>
            </a:r>
            <a:r>
              <a:rPr lang="en-GB" sz="4400" dirty="0" smtClean="0"/>
              <a:t>thirst for friendship with </a:t>
            </a:r>
            <a:r>
              <a:rPr lang="en-GB" sz="4400" dirty="0" smtClean="0"/>
              <a:t>you.</a:t>
            </a:r>
            <a:r>
              <a:rPr lang="en-GB" sz="4400" dirty="0" smtClean="0"/>
              <a:t/>
            </a:r>
            <a:br>
              <a:rPr lang="en-GB" sz="4400" dirty="0" smtClean="0"/>
            </a:br>
            <a:r>
              <a:rPr lang="en-GB" sz="4400" dirty="0" smtClean="0"/>
              <a:t>We ask </a:t>
            </a:r>
            <a:r>
              <a:rPr lang="en-GB" sz="4400" dirty="0" smtClean="0"/>
              <a:t>you today </a:t>
            </a:r>
            <a:r>
              <a:rPr lang="en-GB" sz="4400" dirty="0" smtClean="0"/>
              <a:t>to enrich our lives with the gift of laughter and joy.</a:t>
            </a:r>
          </a:p>
          <a:p>
            <a:pPr>
              <a:buNone/>
            </a:pPr>
            <a:r>
              <a:rPr lang="en-GB" sz="4400" b="1" dirty="0" smtClean="0"/>
              <a:t>  Amen</a:t>
            </a:r>
            <a:r>
              <a:rPr lang="en-GB" sz="4400" dirty="0" smtClean="0"/>
              <a:t>.</a:t>
            </a:r>
            <a:endParaRPr lang="en-GB" sz="4400" dirty="0"/>
          </a:p>
        </p:txBody>
      </p:sp>
    </p:spTree>
    <p:extLst>
      <p:ext uri="{BB962C8B-B14F-4D97-AF65-F5344CB8AC3E}">
        <p14:creationId xmlns:p14="http://schemas.microsoft.com/office/powerpoint/2010/main" val="643702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165</Words>
  <Application>Microsoft Office PowerPoint</Application>
  <PresentationFormat>Custom</PresentationFormat>
  <Paragraphs>15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The Gift of Laughter</vt:lpstr>
      <vt:lpstr>PowerPoint Presentation</vt:lpstr>
      <vt:lpstr>Do not give yourself over to sorrow, and do not stress yourself deliberately. A joyful heart is life itself, and rejoicing lengthens one’s life span. Indulge yourself and take comfort, and remove sorrow far from you. Those who are cheerful and merry will benefit. Ecclesiastes 30.21-25</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secret to happiness?</dc:title>
  <dc:creator>Paul Law</dc:creator>
  <cp:lastModifiedBy>Al</cp:lastModifiedBy>
  <cp:revision>14</cp:revision>
  <dcterms:created xsi:type="dcterms:W3CDTF">2015-10-04T19:08:25Z</dcterms:created>
  <dcterms:modified xsi:type="dcterms:W3CDTF">2017-01-30T10:24:55Z</dcterms:modified>
</cp:coreProperties>
</file>