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7" r:id="rId4"/>
    <p:sldId id="256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004FF-D43A-41FB-B3D5-DF541F0B99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74A0C8-07E5-425A-A62D-311B87ABE0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21E1E-21E6-4F81-A408-88DA5E339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28D5-5E79-469B-A9F8-16E57190BABE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20921-B3D8-49DE-8A0F-29C7E721A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B9539-2F79-4E9F-85AC-1EC988006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6C69-E6F2-41B5-8882-6D58D19AC9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587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D362C-439C-4CD3-8739-F951087BA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65392-8341-4CFF-AEBE-24B884DF0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DF49E-D5DE-479D-BBC5-C702BCAF4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28D5-5E79-469B-A9F8-16E57190BABE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1825B7-638B-48B6-B8A5-16EBC83E3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5217CD-186F-4D18-96BE-6C6DAD53D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6C69-E6F2-41B5-8882-6D58D19AC9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43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566C3-9920-4917-95D9-91E68C27B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1697BA-C1A4-40E1-934F-2F656BA4A5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392B2-CE32-4A68-9DC2-BBAC03734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28D5-5E79-469B-A9F8-16E57190BABE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A4357-1FD5-40DA-9566-D5F4682AD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3A204-FC00-42F1-BD65-24E5EF32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6C69-E6F2-41B5-8882-6D58D19AC9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1967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E5B7C-B1C5-4BF6-9DE7-684D60DC6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F3048-7651-4801-8985-66365456FC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0C1404-97E7-4AD3-B2DB-716CFFC233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DE4D8A-2155-4FDB-AB9A-EBBBC6A6B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28D5-5E79-469B-A9F8-16E57190BABE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4C1FC4-8F66-45D4-9BCE-D688CD0D4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03095B-E17F-4B33-A7C0-BFF2743CE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6C69-E6F2-41B5-8882-6D58D19AC9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631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34C3B-F738-40FB-99C6-7BB9936BA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97B359-C80F-4F3F-A22C-DB0FEABEC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C40E0C-80A4-454E-9E43-4AAAB2177E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50C231-0D95-4B27-B70E-6CEFD81827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5A4642-D01D-4CB8-819E-BD77A9B64C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E7AE0D-644A-495D-A390-12E171C0A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28D5-5E79-469B-A9F8-16E57190BABE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2A9F01-CAE0-4F48-8B06-CB29D39CE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176217-0D59-403D-99CA-35A5D70E9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6C69-E6F2-41B5-8882-6D58D19AC9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607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02B4F-9C9A-4499-8AAB-C5453AE0B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D4C05E-7245-4B8A-BF84-C90DFA9DA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28D5-5E79-469B-A9F8-16E57190BABE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BF5BF8-010F-47C3-B195-95EB714B3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BDFD-4080-4D1B-AE7D-328FE8B91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6C69-E6F2-41B5-8882-6D58D19AC9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6170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B0ABAB-0A2E-4854-BE40-5D6BE043C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28D5-5E79-469B-A9F8-16E57190BABE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854236-F908-41F8-98C4-580D6168D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6F619A-DA5E-4B7E-B41B-1EEA2CFDE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6C69-E6F2-41B5-8882-6D58D19AC9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644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52A81-463C-4449-B90D-111643835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19539-72EB-433A-9D02-D50CCF860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5ABE6D-1AFC-4C25-9F0F-13ABBB68B6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9843CB-D2CA-4BED-9F22-8A7F8F938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28D5-5E79-469B-A9F8-16E57190BABE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52307F-C68C-4254-B183-9F2367688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05A902-80CE-4C11-A606-13862D872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6C69-E6F2-41B5-8882-6D58D19AC9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163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1AC51-5A8C-43BC-A16E-2EF46EA0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1127EF-53C0-47C0-8942-BAFC2F3097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C5D049-7BA0-4DCE-AC58-89E35EA307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8DB668-5646-4969-9805-90FE51814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28D5-5E79-469B-A9F8-16E57190BABE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293F15-E777-4A71-816B-18EAA1381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0296BA-9862-4106-A97C-CEEF92DD5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6C69-E6F2-41B5-8882-6D58D19AC9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75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F50CD-9666-4F37-82F3-502D04559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CF1079-05D2-41B2-9737-26261603EC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398CB4-C2D7-445A-B9AA-159433447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28D5-5E79-469B-A9F8-16E57190BABE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97A97-0D21-41DA-B9F2-4456AE0C4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105DB-761F-4AAE-AD22-2B86E9349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6C69-E6F2-41B5-8882-6D58D19AC9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54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A6CDB8-FABD-47E3-8D53-3B8C14EF7D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B8D3AD-F52D-4B14-A36A-2B1BA8A4FC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CAE89-132B-4809-9324-5CA04D04C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28D5-5E79-469B-A9F8-16E57190BABE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F3E8E-EB35-420F-A08A-556F04FFE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14841-5DD0-4164-933F-D361CC40A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6C69-E6F2-41B5-8882-6D58D19AC9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470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654770-53C6-4F9D-8FC9-A1850FF51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2341B-6AA7-4FA6-B057-FA14D7C2D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9892F-8115-43D6-8A5C-AE1B0F6737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F28D5-5E79-469B-A9F8-16E57190BABE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C0EE0-B4BE-40F5-A76F-90E5411076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8F015-3AEA-47F9-BD27-588021AC8C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66C69-E6F2-41B5-8882-6D58D19AC9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897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A person painting a picture&#10;&#10;Description automatically generated with low confidence">
            <a:extLst>
              <a:ext uri="{FF2B5EF4-FFF2-40B4-BE49-F238E27FC236}">
                <a16:creationId xmlns:a16="http://schemas.microsoft.com/office/drawing/2014/main" id="{AD49B436-8D1C-48D9-B4CF-4F32DA3B96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7" b="502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913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C568705-D1A1-45BC-A544-2DEAD6EDCC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76" b="172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1621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1CCE8D39-B277-411E-8B4C-E1D1E4AFB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000" y="1125000"/>
            <a:ext cx="6400000" cy="46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618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32E778C4-EAA9-4760-BA77-6978E17A30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60" b="21998"/>
          <a:stretch/>
        </p:blipFill>
        <p:spPr bwMode="auto">
          <a:xfrm>
            <a:off x="2705580" y="1251000"/>
            <a:ext cx="6780840" cy="43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741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ee the source image">
            <a:extLst>
              <a:ext uri="{FF2B5EF4-FFF2-40B4-BE49-F238E27FC236}">
                <a16:creationId xmlns:a16="http://schemas.microsoft.com/office/drawing/2014/main" id="{EEFB808C-7FBD-40C4-875B-6FF63B109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868" y="1611761"/>
            <a:ext cx="4720000" cy="339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60F59B25-6044-4BCA-8E3E-F1812BFAB6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60" b="21998"/>
          <a:stretch/>
        </p:blipFill>
        <p:spPr bwMode="auto">
          <a:xfrm>
            <a:off x="5887868" y="1611168"/>
            <a:ext cx="5292000" cy="3399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14565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2</cp:revision>
  <dcterms:created xsi:type="dcterms:W3CDTF">2021-12-10T07:10:28Z</dcterms:created>
  <dcterms:modified xsi:type="dcterms:W3CDTF">2022-01-05T19:21:38Z</dcterms:modified>
</cp:coreProperties>
</file>