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75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26" y="3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3BB2C0-693E-4ABA-A2E9-3003E08EB5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E362F3D-2F46-4263-8C0B-17B4BA0BE0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DECA07-0D5C-4118-8F3B-19FCD049E7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AABC7-64B7-4DA8-8D41-D119339A6463}" type="datetimeFigureOut">
              <a:rPr lang="en-GB" smtClean="0"/>
              <a:t>11/12/2021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82EBEB-D538-41EC-B47E-7B8BAE3140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37AD7D-DA96-4350-9E9F-92F17553F5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4E08C-72B5-4894-A84C-BEB363EF79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38434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732599-B747-4A4A-A21C-38EB12C617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E08265-1ACD-4696-99B9-FE23967000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FCCC4D-3502-4CF3-A4A4-4D46F747EA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AABC7-64B7-4DA8-8D41-D119339A6463}" type="datetimeFigureOut">
              <a:rPr lang="en-GB" smtClean="0"/>
              <a:t>11/12/2021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32054C-A844-43F8-99AD-B1330BD60C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6FBAA7-9D38-4CEE-B6E1-5356F4A52D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4E08C-72B5-4894-A84C-BEB363EF79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66781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DA8784-C81B-4569-A71C-73C73C6CB2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8267FD-8C8A-4313-8564-70A85BE9FA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23FF50-0BF9-434D-B050-0C01DDB34A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AABC7-64B7-4DA8-8D41-D119339A6463}" type="datetimeFigureOut">
              <a:rPr lang="en-GB" smtClean="0"/>
              <a:t>11/12/2021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6B295D-B6F9-4651-AF30-04144B65ED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8B7062-01BF-43DA-90EC-B44F5509DF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4E08C-72B5-4894-A84C-BEB363EF79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72578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01C7AE-1CAB-417A-A0E2-92B07C6CF9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C07A11-6109-4256-B17B-B30FEB1B8DF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EBA5BC-6391-41CD-B003-4872D0DF9C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841BC1-BA0A-4199-B935-5E20843E7A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AABC7-64B7-4DA8-8D41-D119339A6463}" type="datetimeFigureOut">
              <a:rPr lang="en-GB" smtClean="0"/>
              <a:t>11/12/2021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BAF96A-10AF-45D3-8E52-58E0BFC0A7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70619A-16C4-4FBA-84B7-A89FAA32F1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4E08C-72B5-4894-A84C-BEB363EF79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97861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FABFA6-58DF-48EC-B82B-DD78A0C44F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4D1694-B48F-4739-9D6C-5C23DC6C0A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AD0DEC-9968-498C-8C48-8460961E59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E291D61-DDDE-47E0-9871-B9228D185A2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46278F1-3B85-467D-810A-1D08435010F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9C2BE6C-CBE3-47BE-B16B-117C78B486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AABC7-64B7-4DA8-8D41-D119339A6463}" type="datetimeFigureOut">
              <a:rPr lang="en-GB" smtClean="0"/>
              <a:t>11/12/2021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55A7855-07F2-4960-8767-7F64AC0D7C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8CA2C69-30FE-425A-A203-950F280582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4E08C-72B5-4894-A84C-BEB363EF79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69626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210CAB-4EF8-4A5F-BC0D-A8F789C652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71F13C3-4781-486C-8347-9B4F61E0C3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AABC7-64B7-4DA8-8D41-D119339A6463}" type="datetimeFigureOut">
              <a:rPr lang="en-GB" smtClean="0"/>
              <a:t>11/12/2021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3154329-4E40-4073-A599-FC518214AB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DD59C00-30FD-4232-A016-92327E572E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4E08C-72B5-4894-A84C-BEB363EF79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15125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1BA36C6-E186-4C18-9195-035E975738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AABC7-64B7-4DA8-8D41-D119339A6463}" type="datetimeFigureOut">
              <a:rPr lang="en-GB" smtClean="0"/>
              <a:t>11/12/2021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A9366D7-E7EC-4AC9-A8A4-4D3308524A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923CEE-3BC2-4222-9DDD-B53DF8F70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4E08C-72B5-4894-A84C-BEB363EF79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4686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B1D272-5C4D-4E09-8FDC-7E31C75772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F76BA5-8C76-482D-865A-CF75BE816B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B93D31-363B-47E5-843B-F96B016B31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465C6F-3ADE-43AD-AD01-297A2D5BD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AABC7-64B7-4DA8-8D41-D119339A6463}" type="datetimeFigureOut">
              <a:rPr lang="en-GB" smtClean="0"/>
              <a:t>11/12/2021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203F10-B7FB-44B1-BE3E-7062B4FFC6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1D8F91F-F424-4969-B866-CDAAC9A52D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4E08C-72B5-4894-A84C-BEB363EF79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08682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A864FC-CF20-4427-A865-CC3FC52913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EB1C597-C315-48CC-9D24-B62E5AB8CC5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29B8C1-4C23-470A-B848-E0D7E5E628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402087-28F5-4ACF-BD28-1229AC9F5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AABC7-64B7-4DA8-8D41-D119339A6463}" type="datetimeFigureOut">
              <a:rPr lang="en-GB" smtClean="0"/>
              <a:t>11/12/2021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F143A42-35CD-4CCE-8E40-4AB463C54C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23DFC4-99E1-43DA-8932-E921302E45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4E08C-72B5-4894-A84C-BEB363EF79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50380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42D74C-4FB7-4868-A9C7-71FA6C080D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18EF6B5-2007-42C2-91F5-69E63C7FC8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8A4403-C44C-41D9-B1B8-804DB813B2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AABC7-64B7-4DA8-8D41-D119339A6463}" type="datetimeFigureOut">
              <a:rPr lang="en-GB" smtClean="0"/>
              <a:t>11/12/2021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479F43-46F7-4AD8-85A9-BEB10E530B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F4D1EB-3B42-4FF5-B520-5392CFD75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4E08C-72B5-4894-A84C-BEB363EF79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75086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3583282-5BAB-4D07-BF14-3AC769C5BBD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3BEFC99-20EB-4682-B8FE-C77715193A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77CE48-2E62-4A37-8D46-E0F800E4AB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AABC7-64B7-4DA8-8D41-D119339A6463}" type="datetimeFigureOut">
              <a:rPr lang="en-GB" smtClean="0"/>
              <a:t>11/12/2021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71967F-E020-4F8F-83B9-0B9E797407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510A76-061A-42E8-A169-CB9AF0B0CD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4E08C-72B5-4894-A84C-BEB363EF79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00297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1372761-A705-43EC-B3AF-E6ED8363B0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D5BBCE-8C8C-4F2B-A8F9-17BC69BB7F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FCDB31-C2B4-4FCF-9D6D-B100C004A2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7AABC7-64B7-4DA8-8D41-D119339A6463}" type="datetimeFigureOut">
              <a:rPr lang="en-GB" smtClean="0"/>
              <a:t>11/12/2021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CFAB59-28A3-4154-A477-4717B652A4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C522F5-8A8D-4DCC-B157-835D81EA4F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14E08C-72B5-4894-A84C-BEB363EF79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01349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5BAE1F46-131F-473B-B0EA-3AA256B41D8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17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3730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26" name="Picture 2" descr="How Do I Resist Temptation? - Optimal Living Daily">
            <a:extLst>
              <a:ext uri="{FF2B5EF4-FFF2-40B4-BE49-F238E27FC236}">
                <a16:creationId xmlns:a16="http://schemas.microsoft.com/office/drawing/2014/main" id="{2721527F-9214-4630-ADE4-CE78925F744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05" b="2009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09685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Widescreen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Rebecca Parkinson</dc:creator>
  <cp:lastModifiedBy>Rebecca Parkinson</cp:lastModifiedBy>
  <cp:revision>1</cp:revision>
  <dcterms:created xsi:type="dcterms:W3CDTF">2021-12-11T07:58:27Z</dcterms:created>
  <dcterms:modified xsi:type="dcterms:W3CDTF">2021-12-11T07:59:45Z</dcterms:modified>
</cp:coreProperties>
</file>