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0" r:id="rId2"/>
    <p:sldId id="273" r:id="rId3"/>
    <p:sldId id="274" r:id="rId4"/>
    <p:sldId id="275" r:id="rId5"/>
    <p:sldId id="277" r:id="rId6"/>
    <p:sldId id="278" r:id="rId7"/>
    <p:sldId id="279" r:id="rId8"/>
    <p:sldId id="269" r:id="rId9"/>
    <p:sldId id="282" r:id="rId10"/>
    <p:sldId id="283" r:id="rId11"/>
    <p:sldId id="284" r:id="rId12"/>
  </p:sldIdLst>
  <p:sldSz cx="9144000" cy="6858000" type="screen4x3"/>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500" autoAdjust="0"/>
    <p:restoredTop sz="70230" autoAdjust="0"/>
  </p:normalViewPr>
  <p:slideViewPr>
    <p:cSldViewPr>
      <p:cViewPr>
        <p:scale>
          <a:sx n="75" d="100"/>
          <a:sy n="75" d="100"/>
        </p:scale>
        <p:origin x="-72"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1" d="100"/>
          <a:sy n="71" d="100"/>
        </p:scale>
        <p:origin x="-3077" y="-82"/>
      </p:cViewPr>
      <p:guideLst>
        <p:guide orient="horz" pos="3110"/>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3633"/>
          </a:xfrm>
          <a:prstGeom prst="rect">
            <a:avLst/>
          </a:prstGeom>
        </p:spPr>
        <p:txBody>
          <a:bodyPr vert="horz" lIns="91440" tIns="45720" rIns="91440" bIns="45720" rtlCol="0"/>
          <a:lstStyle>
            <a:lvl1pPr algn="r">
              <a:defRPr sz="1200"/>
            </a:lvl1pPr>
          </a:lstStyle>
          <a:p>
            <a:fld id="{C6536381-DB31-41B9-9AFA-C4E747E044B6}" type="datetimeFigureOut">
              <a:rPr lang="en-GB" smtClean="0"/>
              <a:pPr/>
              <a:t>06/12/2016</a:t>
            </a:fld>
            <a:endParaRPr lang="en-GB"/>
          </a:p>
        </p:txBody>
      </p:sp>
      <p:sp>
        <p:nvSpPr>
          <p:cNvPr id="4" name="Footer Placeholder 3"/>
          <p:cNvSpPr>
            <a:spLocks noGrp="1"/>
          </p:cNvSpPr>
          <p:nvPr>
            <p:ph type="ftr" sz="quarter" idx="2"/>
          </p:nvPr>
        </p:nvSpPr>
        <p:spPr>
          <a:xfrm>
            <a:off x="0" y="9377316"/>
            <a:ext cx="2945659" cy="4936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377316"/>
            <a:ext cx="2945659" cy="493633"/>
          </a:xfrm>
          <a:prstGeom prst="rect">
            <a:avLst/>
          </a:prstGeom>
        </p:spPr>
        <p:txBody>
          <a:bodyPr vert="horz" lIns="91440" tIns="45720" rIns="91440" bIns="45720" rtlCol="0" anchor="b"/>
          <a:lstStyle>
            <a:lvl1pPr algn="r">
              <a:defRPr sz="1200"/>
            </a:lvl1pPr>
          </a:lstStyle>
          <a:p>
            <a:fld id="{3DB1AA8D-0317-4ED1-A0A6-A645F639A793}" type="slidenum">
              <a:rPr lang="en-GB" smtClean="0"/>
              <a:pPr/>
              <a:t>‹#›</a:t>
            </a:fld>
            <a:endParaRPr lang="en-GB"/>
          </a:p>
        </p:txBody>
      </p:sp>
    </p:spTree>
    <p:extLst>
      <p:ext uri="{BB962C8B-B14F-4D97-AF65-F5344CB8AC3E}">
        <p14:creationId xmlns="" xmlns:p14="http://schemas.microsoft.com/office/powerpoint/2010/main" val="3552028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3D4C2C5A-32A4-4A10-A55D-00BEC850CD1B}" type="datetimeFigureOut">
              <a:rPr lang="en-GB" smtClean="0"/>
              <a:pPr/>
              <a:t>06/12/2016</a:t>
            </a:fld>
            <a:endParaRPr lang="en-GB"/>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E5940B35-18DE-4799-BB37-16F8BC91F5E5}" type="slidenum">
              <a:rPr lang="en-GB" smtClean="0"/>
              <a:pPr/>
              <a:t>‹#›</a:t>
            </a:fld>
            <a:endParaRPr lang="en-GB"/>
          </a:p>
        </p:txBody>
      </p:sp>
    </p:spTree>
    <p:extLst>
      <p:ext uri="{BB962C8B-B14F-4D97-AF65-F5344CB8AC3E}">
        <p14:creationId xmlns="" xmlns:p14="http://schemas.microsoft.com/office/powerpoint/2010/main" val="1247305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stepchange.org/"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www.childrenssociety.org.uk/what-you-can-do/campaign-for-change/breathing-spac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5940B35-18DE-4799-BB37-16F8BC91F5E5}" type="slidenum">
              <a:rPr lang="en-GB" smtClean="0"/>
              <a:pPr/>
              <a:t>1</a:t>
            </a:fld>
            <a:endParaRPr lang="en-GB"/>
          </a:p>
        </p:txBody>
      </p:sp>
    </p:spTree>
    <p:extLst>
      <p:ext uri="{BB962C8B-B14F-4D97-AF65-F5344CB8AC3E}">
        <p14:creationId xmlns="" xmlns:p14="http://schemas.microsoft.com/office/powerpoint/2010/main" val="3954533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Debt is when you owe money. </a:t>
            </a:r>
          </a:p>
          <a:p>
            <a:endParaRPr lang="en-GB" dirty="0"/>
          </a:p>
        </p:txBody>
      </p:sp>
      <p:sp>
        <p:nvSpPr>
          <p:cNvPr id="4" name="Slide Number Placeholder 3"/>
          <p:cNvSpPr>
            <a:spLocks noGrp="1"/>
          </p:cNvSpPr>
          <p:nvPr>
            <p:ph type="sldNum" sz="quarter" idx="10"/>
          </p:nvPr>
        </p:nvSpPr>
        <p:spPr/>
        <p:txBody>
          <a:bodyPr/>
          <a:lstStyle/>
          <a:p>
            <a:fld id="{E5940B35-18DE-4799-BB37-16F8BC91F5E5}" type="slidenum">
              <a:rPr lang="en-GB" smtClean="0"/>
              <a:pPr/>
              <a:t>2</a:t>
            </a:fld>
            <a:endParaRPr lang="en-GB"/>
          </a:p>
        </p:txBody>
      </p:sp>
    </p:spTree>
    <p:extLst>
      <p:ext uri="{BB962C8B-B14F-4D97-AF65-F5344CB8AC3E}">
        <p14:creationId xmlns="" xmlns:p14="http://schemas.microsoft.com/office/powerpoint/2010/main" val="301556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Explain that it can be </a:t>
            </a:r>
            <a:r>
              <a:rPr lang="en-GB" sz="1200" b="1" kern="1200" dirty="0" smtClean="0">
                <a:solidFill>
                  <a:schemeClr val="tx1"/>
                </a:solidFill>
                <a:latin typeface="+mn-lt"/>
                <a:ea typeface="+mn-ea"/>
                <a:cs typeface="+mn-cs"/>
              </a:rPr>
              <a:t>easy to fall into debt</a:t>
            </a:r>
            <a:r>
              <a:rPr lang="en-GB" sz="1200" kern="1200" dirty="0" smtClean="0">
                <a:solidFill>
                  <a:schemeClr val="tx1"/>
                </a:solidFill>
                <a:latin typeface="+mn-lt"/>
                <a:ea typeface="+mn-ea"/>
                <a:cs typeface="+mn-cs"/>
              </a:rPr>
              <a:t>, just spending a little on the credit card here and there, borrowing a bit of money to buy something you need or want or accidentally overspending your monthly allowance so you haven’t got enough left to pay an important bill.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lvl="0"/>
            <a:r>
              <a:rPr lang="en-GB" sz="1200" kern="1200" dirty="0" smtClean="0">
                <a:solidFill>
                  <a:schemeClr val="tx1"/>
                </a:solidFill>
                <a:latin typeface="+mn-lt"/>
                <a:ea typeface="+mn-ea"/>
                <a:cs typeface="+mn-cs"/>
              </a:rPr>
              <a:t>However it can be </a:t>
            </a:r>
            <a:r>
              <a:rPr lang="en-GB" sz="1200" b="1" kern="1200" dirty="0" smtClean="0">
                <a:solidFill>
                  <a:schemeClr val="tx1"/>
                </a:solidFill>
                <a:latin typeface="+mn-lt"/>
                <a:ea typeface="+mn-ea"/>
                <a:cs typeface="+mn-cs"/>
              </a:rPr>
              <a:t>difficult to get back out of debt</a:t>
            </a:r>
            <a:r>
              <a:rPr lang="en-GB" sz="1200" kern="1200" dirty="0" smtClean="0">
                <a:solidFill>
                  <a:schemeClr val="tx1"/>
                </a:solidFill>
                <a:latin typeface="+mn-lt"/>
                <a:ea typeface="+mn-ea"/>
                <a:cs typeface="+mn-cs"/>
              </a:rPr>
              <a:t>. When people use credit cards it is easy to not think of it as real money. It is so easy to pop in your card details and forget about the money that has just been spent. However, in reality, not only is it real money, but it is money that will have interest added to it!</a:t>
            </a:r>
          </a:p>
          <a:p>
            <a:r>
              <a:rPr lang="en-GB" sz="1200" kern="1200" dirty="0" smtClean="0">
                <a:solidFill>
                  <a:schemeClr val="tx1"/>
                </a:solidFill>
                <a:latin typeface="+mn-lt"/>
                <a:ea typeface="+mn-ea"/>
                <a:cs typeface="+mn-cs"/>
              </a:rPr>
              <a:t>Explain that interest rates refer to the money a person is charged when they borrow money. Interest rates build up over time. For example, if you borrow £100 from the bank when you pay it back the next year you could have to pay them, say,  £110. Some loan companies have particularly high interest rates, so you could end up paying back considerably more in interest to these companies.</a:t>
            </a:r>
            <a:endParaRPr lang="en-GB" dirty="0"/>
          </a:p>
        </p:txBody>
      </p:sp>
      <p:sp>
        <p:nvSpPr>
          <p:cNvPr id="4" name="Slide Number Placeholder 3"/>
          <p:cNvSpPr>
            <a:spLocks noGrp="1"/>
          </p:cNvSpPr>
          <p:nvPr>
            <p:ph type="sldNum" sz="quarter" idx="10"/>
          </p:nvPr>
        </p:nvSpPr>
        <p:spPr/>
        <p:txBody>
          <a:bodyPr/>
          <a:lstStyle/>
          <a:p>
            <a:fld id="{E5940B35-18DE-4799-BB37-16F8BC91F5E5}" type="slidenum">
              <a:rPr lang="en-GB" smtClean="0"/>
              <a:pPr/>
              <a:t>3</a:t>
            </a:fld>
            <a:endParaRPr lang="en-GB"/>
          </a:p>
        </p:txBody>
      </p:sp>
    </p:spTree>
    <p:extLst>
      <p:ext uri="{BB962C8B-B14F-4D97-AF65-F5344CB8AC3E}">
        <p14:creationId xmlns="" xmlns:p14="http://schemas.microsoft.com/office/powerpoint/2010/main" val="3861149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So now let’s hear the first part of a story about a boy named Jacob. </a:t>
            </a:r>
          </a:p>
          <a:p>
            <a:r>
              <a:rPr lang="en-GB" sz="1200" i="1" kern="1200" dirty="0" smtClean="0">
                <a:solidFill>
                  <a:schemeClr val="tx1"/>
                </a:solidFill>
                <a:latin typeface="+mn-lt"/>
                <a:ea typeface="+mn-ea"/>
                <a:cs typeface="+mn-cs"/>
              </a:rPr>
              <a:t>Read or ask a student to read the first part of ‘Jacob’s Journey’.</a:t>
            </a:r>
            <a:r>
              <a:rPr lang="en-GB" sz="1200" kern="1200" dirty="0" smtClean="0">
                <a:solidFill>
                  <a:schemeClr val="tx1"/>
                </a:solidFill>
                <a:latin typeface="+mn-lt"/>
                <a:ea typeface="+mn-ea"/>
                <a:cs typeface="+mn-cs"/>
              </a:rPr>
              <a:t/>
            </a:r>
            <a:br>
              <a:rPr lang="en-GB" sz="1200" kern="1200" dirty="0" smtClean="0">
                <a:solidFill>
                  <a:schemeClr val="tx1"/>
                </a:solidFill>
                <a:latin typeface="+mn-lt"/>
                <a:ea typeface="+mn-ea"/>
                <a:cs typeface="+mn-cs"/>
              </a:rPr>
            </a:br>
            <a:r>
              <a:rPr lang="en-GB" sz="1200" kern="1200" dirty="0" smtClean="0">
                <a:solidFill>
                  <a:schemeClr val="tx1"/>
                </a:solidFill>
                <a:latin typeface="+mn-lt"/>
                <a:ea typeface="+mn-ea"/>
                <a:cs typeface="+mn-cs"/>
              </a:rPr>
              <a:t>Jacob lives with his parents and sister. Both his parents are in low paid jobs. They receive some benefits but money is still quite tight, and over time they have taken on various debts. They were making minimum payments on their debts so were managing until Jacobs mum had to go on maternity leave. Maternity pay and his dad’s income together were not enough to keep up with payments, and their debts began to spiral out of control.</a:t>
            </a:r>
            <a:r>
              <a:rPr lang="en-GB" sz="1200" i="1" kern="1200" dirty="0" smtClean="0">
                <a:solidFill>
                  <a:schemeClr val="tx1"/>
                </a:solidFill>
                <a:latin typeface="+mn-lt"/>
                <a:ea typeface="+mn-ea"/>
                <a:cs typeface="+mn-cs"/>
              </a:rPr>
              <a:t>  </a:t>
            </a:r>
            <a:endParaRPr lang="en-GB" sz="1200" kern="1200" dirty="0" smtClean="0">
              <a:solidFill>
                <a:schemeClr val="tx1"/>
              </a:solidFill>
              <a:latin typeface="+mn-lt"/>
              <a:ea typeface="+mn-ea"/>
              <a:cs typeface="+mn-cs"/>
            </a:endParaRPr>
          </a:p>
          <a:p>
            <a:endParaRPr lang="en-GB" sz="1200" i="0" kern="1200" dirty="0" smtClean="0">
              <a:solidFill>
                <a:schemeClr val="tx1"/>
              </a:solidFill>
              <a:effectLst/>
              <a:latin typeface="+mn-lt"/>
              <a:ea typeface="+mn-ea"/>
              <a:cs typeface="+mn-cs"/>
            </a:endParaRPr>
          </a:p>
          <a:p>
            <a:pPr lvl="0"/>
            <a:r>
              <a:rPr lang="en-GB" sz="1200" kern="1200" dirty="0" smtClean="0">
                <a:solidFill>
                  <a:schemeClr val="tx1"/>
                </a:solidFill>
                <a:latin typeface="+mn-lt"/>
                <a:ea typeface="+mn-ea"/>
                <a:cs typeface="+mn-cs"/>
              </a:rPr>
              <a:t>Now let’s stop and reflect on what we’ve just heard. What happened to push Jacob’s family into debt? - His mum going on Maternity leave. (Maternity leave is when a pregnant woman stops work for a while to give birth and then look after her newborn baby).</a:t>
            </a:r>
            <a:br>
              <a:rPr lang="en-GB" sz="1200" kern="1200" dirty="0" smtClean="0">
                <a:solidFill>
                  <a:schemeClr val="tx1"/>
                </a:solidFill>
                <a:latin typeface="+mn-lt"/>
                <a:ea typeface="+mn-ea"/>
                <a:cs typeface="+mn-cs"/>
              </a:rPr>
            </a:br>
            <a:r>
              <a:rPr lang="en-GB" sz="1200" kern="1200" dirty="0" smtClean="0">
                <a:solidFill>
                  <a:schemeClr val="tx1"/>
                </a:solidFill>
                <a:latin typeface="+mn-lt"/>
                <a:ea typeface="+mn-ea"/>
                <a:cs typeface="+mn-cs"/>
              </a:rPr>
              <a:t>Going on maternity leave is just one of many things that can happen that mean that although someone thought they would be fine to pay back the money they had borrowed, they end up struggling to keep up with the payments. Other reasons for being unable to make payments could be having an accident leading to someone being unable to work, an unexpected expenditure such as a laptop breaking or simply finding that after all essentials like food and travel have been paid for, there is not enough money left. </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5940B35-18DE-4799-BB37-16F8BC91F5E5}" type="slidenum">
              <a:rPr lang="en-GB" smtClean="0"/>
              <a:pPr/>
              <a:t>4</a:t>
            </a:fld>
            <a:endParaRPr lang="en-GB"/>
          </a:p>
        </p:txBody>
      </p:sp>
    </p:spTree>
    <p:extLst>
      <p:ext uri="{BB962C8B-B14F-4D97-AF65-F5344CB8AC3E}">
        <p14:creationId xmlns="" xmlns:p14="http://schemas.microsoft.com/office/powerpoint/2010/main" val="2218538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Unfortunately, debt cannot be ignored in the hope that it goes away. Once someone falls behind on repaying debt, companies often charge a fine. If the situation continues companies may even send a bailiff to the house to demand payment and take away someone’s possessions if they can’t pay. If a bailiff goes to a house, the person in debt can be charged £300 or more for the visit, which only makes things worse. </a:t>
            </a:r>
          </a:p>
          <a:p>
            <a:endParaRPr lang="en-GB" dirty="0"/>
          </a:p>
        </p:txBody>
      </p:sp>
      <p:sp>
        <p:nvSpPr>
          <p:cNvPr id="4" name="Slide Number Placeholder 3"/>
          <p:cNvSpPr>
            <a:spLocks noGrp="1"/>
          </p:cNvSpPr>
          <p:nvPr>
            <p:ph type="sldNum" sz="quarter" idx="10"/>
          </p:nvPr>
        </p:nvSpPr>
        <p:spPr/>
        <p:txBody>
          <a:bodyPr/>
          <a:lstStyle/>
          <a:p>
            <a:fld id="{E5940B35-18DE-4799-BB37-16F8BC91F5E5}" type="slidenum">
              <a:rPr lang="en-GB" smtClean="0"/>
              <a:pPr/>
              <a:t>5</a:t>
            </a:fld>
            <a:endParaRPr lang="en-GB"/>
          </a:p>
        </p:txBody>
      </p:sp>
    </p:spTree>
    <p:extLst>
      <p:ext uri="{BB962C8B-B14F-4D97-AF65-F5344CB8AC3E}">
        <p14:creationId xmlns="" xmlns:p14="http://schemas.microsoft.com/office/powerpoint/2010/main" val="3699032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So now let’s hear more from Jacob’s story.</a:t>
            </a:r>
          </a:p>
          <a:p>
            <a:r>
              <a:rPr lang="en-GB" sz="1200" i="1" kern="1200" dirty="0" smtClean="0">
                <a:solidFill>
                  <a:schemeClr val="tx1"/>
                </a:solidFill>
                <a:latin typeface="+mn-lt"/>
                <a:ea typeface="+mn-ea"/>
                <a:cs typeface="+mn-cs"/>
              </a:rPr>
              <a:t>Read or ask a student to read the second part of ‘Jacob’s Journey’.</a:t>
            </a:r>
            <a:br>
              <a:rPr lang="en-GB" sz="1200" i="1" kern="1200" dirty="0" smtClean="0">
                <a:solidFill>
                  <a:schemeClr val="tx1"/>
                </a:solidFill>
                <a:latin typeface="+mn-lt"/>
                <a:ea typeface="+mn-ea"/>
                <a:cs typeface="+mn-cs"/>
              </a:rPr>
            </a:br>
            <a:r>
              <a:rPr lang="en-GB" sz="1200" kern="1200" dirty="0" smtClean="0">
                <a:solidFill>
                  <a:schemeClr val="tx1"/>
                </a:solidFill>
                <a:latin typeface="+mn-lt"/>
                <a:ea typeface="+mn-ea"/>
                <a:cs typeface="+mn-cs"/>
              </a:rPr>
              <a:t>Jacob’s family is left with just enough money to cover the basics each month, but even so they receive phone calls about late fees and interest charges on their debts. They have to make a lot of compromises. Jacob doesn’t get to socialise with his friends anymore as he can’t afford the bus fare to go and see them. </a:t>
            </a:r>
            <a:br>
              <a:rPr lang="en-GB" sz="1200" kern="1200" dirty="0" smtClean="0">
                <a:solidFill>
                  <a:schemeClr val="tx1"/>
                </a:solidFill>
                <a:latin typeface="+mn-lt"/>
                <a:ea typeface="+mn-ea"/>
                <a:cs typeface="+mn-cs"/>
              </a:rPr>
            </a:br>
            <a:r>
              <a:rPr lang="en-GB" sz="1200" kern="1200" dirty="0" smtClean="0">
                <a:solidFill>
                  <a:schemeClr val="tx1"/>
                </a:solidFill>
                <a:latin typeface="+mn-lt"/>
                <a:ea typeface="+mn-ea"/>
                <a:cs typeface="+mn-cs"/>
              </a:rPr>
              <a:t>Jacob is very conscious of the household budget. He hates having to ask his parents for money even for his lunch, worrying that he is taking too much. His parents are always stressed nowadays, and this makes Jacob feel anxious about what is going to happen to them, as well as causing arguments in the family. </a:t>
            </a:r>
            <a:br>
              <a:rPr lang="en-GB" sz="1200" kern="1200" dirty="0" smtClean="0">
                <a:solidFill>
                  <a:schemeClr val="tx1"/>
                </a:solidFill>
                <a:latin typeface="+mn-lt"/>
                <a:ea typeface="+mn-ea"/>
                <a:cs typeface="+mn-cs"/>
              </a:rPr>
            </a:br>
            <a:r>
              <a:rPr lang="en-GB" sz="1200" kern="1200" dirty="0" smtClean="0">
                <a:solidFill>
                  <a:schemeClr val="tx1"/>
                </a:solidFill>
                <a:latin typeface="+mn-lt"/>
                <a:ea typeface="+mn-ea"/>
                <a:cs typeface="+mn-cs"/>
              </a:rPr>
              <a:t>Jacob feels like his friends get to do whatever they want, whilst his family’s choices are significantly restricted. He’s sad that he’s stuck at home with nothing to do and feels like he’s losing his connection with his friendship group. </a:t>
            </a:r>
          </a:p>
          <a:p>
            <a:r>
              <a:rPr lang="en-GB" sz="1200" kern="1200" dirty="0" smtClean="0">
                <a:solidFill>
                  <a:schemeClr val="tx1"/>
                </a:solidFill>
                <a:latin typeface="+mn-lt"/>
                <a:ea typeface="+mn-ea"/>
                <a:cs typeface="+mn-cs"/>
              </a:rPr>
              <a:t>This doesn’t sound like fun does it? Have a think about how you would feel if you were living in this situation.</a:t>
            </a:r>
          </a:p>
          <a:p>
            <a:r>
              <a:rPr lang="en-GB" sz="1200" i="1" kern="1200" dirty="0" smtClean="0">
                <a:solidFill>
                  <a:schemeClr val="tx1"/>
                </a:solidFill>
                <a:latin typeface="+mn-lt"/>
                <a:ea typeface="+mn-ea"/>
                <a:cs typeface="+mn-cs"/>
              </a:rPr>
              <a:t>Pause to allow time for thought.</a:t>
            </a:r>
            <a:endParaRPr lang="en-GB" sz="1200" kern="1200" dirty="0" smtClean="0">
              <a:solidFill>
                <a:schemeClr val="tx1"/>
              </a:solidFill>
              <a:latin typeface="+mn-lt"/>
              <a:ea typeface="+mn-ea"/>
              <a:cs typeface="+mn-cs"/>
            </a:endParaRPr>
          </a:p>
          <a:p>
            <a:pPr marL="0" indent="0">
              <a:buFontTx/>
              <a:buNone/>
            </a:pPr>
            <a:endParaRPr lang="en-GB"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5940B35-18DE-4799-BB37-16F8BC91F5E5}" type="slidenum">
              <a:rPr lang="en-GB" smtClean="0"/>
              <a:pPr/>
              <a:t>6</a:t>
            </a:fld>
            <a:endParaRPr lang="en-GB"/>
          </a:p>
        </p:txBody>
      </p:sp>
    </p:spTree>
    <p:extLst>
      <p:ext uri="{BB962C8B-B14F-4D97-AF65-F5344CB8AC3E}">
        <p14:creationId xmlns="" xmlns:p14="http://schemas.microsoft.com/office/powerpoint/2010/main" val="2218538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Struggling with debt makes people feel depressed, anxious and stressed. Young people growing up in families who struggle with debt are </a:t>
            </a:r>
            <a:r>
              <a:rPr lang="en-GB" sz="1200" b="1" kern="1200" dirty="0" smtClean="0">
                <a:solidFill>
                  <a:schemeClr val="tx1"/>
                </a:solidFill>
                <a:latin typeface="+mn-lt"/>
                <a:ea typeface="+mn-ea"/>
                <a:cs typeface="+mn-cs"/>
              </a:rPr>
              <a:t>five times</a:t>
            </a:r>
            <a:r>
              <a:rPr lang="en-GB" sz="1200" kern="1200" dirty="0" smtClean="0">
                <a:solidFill>
                  <a:schemeClr val="tx1"/>
                </a:solidFill>
                <a:latin typeface="+mn-lt"/>
                <a:ea typeface="+mn-ea"/>
                <a:cs typeface="+mn-cs"/>
              </a:rPr>
              <a:t> more likely to suffer from low well-being than those in households not in debt, putting them at risk of developing mental health problems.</a:t>
            </a:r>
          </a:p>
          <a:p>
            <a:endParaRPr lang="en-GB" sz="1200" kern="1200" dirty="0" smtClean="0">
              <a:solidFill>
                <a:schemeClr val="tx1"/>
              </a:solidFill>
              <a:effectLst/>
              <a:latin typeface="+mn-lt"/>
              <a:ea typeface="+mn-ea"/>
              <a:cs typeface="+mn-cs"/>
            </a:endParaRPr>
          </a:p>
          <a:p>
            <a:pPr lvl="0"/>
            <a:r>
              <a:rPr lang="en-GB" sz="1200" kern="1200" dirty="0" smtClean="0">
                <a:solidFill>
                  <a:schemeClr val="tx1"/>
                </a:solidFill>
                <a:latin typeface="+mn-lt"/>
                <a:ea typeface="+mn-ea"/>
                <a:cs typeface="+mn-cs"/>
              </a:rPr>
              <a:t>Young people living on their own for the first time are particularly vulnerable to falling into debt. The Children’s Society works to try to stop this from happening to young people.</a:t>
            </a:r>
          </a:p>
          <a:p>
            <a:r>
              <a:rPr lang="en-GB" sz="1200" kern="1200" dirty="0" smtClean="0">
                <a:solidFill>
                  <a:schemeClr val="tx1"/>
                </a:solidFill>
                <a:latin typeface="+mn-lt"/>
                <a:ea typeface="+mn-ea"/>
                <a:cs typeface="+mn-cs"/>
              </a:rPr>
              <a:t>Ask the question:</a:t>
            </a:r>
            <a:br>
              <a:rPr lang="en-GB" sz="1200" kern="1200" dirty="0" smtClean="0">
                <a:solidFill>
                  <a:schemeClr val="tx1"/>
                </a:solidFill>
                <a:latin typeface="+mn-lt"/>
                <a:ea typeface="+mn-ea"/>
                <a:cs typeface="+mn-cs"/>
              </a:rPr>
            </a:br>
            <a:r>
              <a:rPr lang="en-GB" sz="1200" i="1" kern="1200" dirty="0" smtClean="0">
                <a:solidFill>
                  <a:schemeClr val="tx1"/>
                </a:solidFill>
                <a:latin typeface="+mn-lt"/>
                <a:ea typeface="+mn-ea"/>
                <a:cs typeface="+mn-cs"/>
              </a:rPr>
              <a:t>What would you do in the following scenario?</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5940B35-18DE-4799-BB37-16F8BC91F5E5}" type="slidenum">
              <a:rPr lang="en-GB" smtClean="0"/>
              <a:pPr/>
              <a:t>7</a:t>
            </a:fld>
            <a:endParaRPr lang="en-GB"/>
          </a:p>
        </p:txBody>
      </p:sp>
    </p:spTree>
    <p:extLst>
      <p:ext uri="{BB962C8B-B14F-4D97-AF65-F5344CB8AC3E}">
        <p14:creationId xmlns="" xmlns:p14="http://schemas.microsoft.com/office/powerpoint/2010/main" val="2754638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smtClean="0">
                <a:solidFill>
                  <a:schemeClr val="tx1"/>
                </a:solidFill>
                <a:latin typeface="+mn-lt"/>
                <a:ea typeface="+mn-ea"/>
                <a:cs typeface="+mn-cs"/>
              </a:rPr>
              <a:t>Read through the question and allow time for thought. Click for the answer.</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Saving is a really good habit to get into, not just when we are saving to buy something particular, but in general for ‘a rainy day’. Unexpected expenditures or job losses can happen any time, and having money in savings creates a buffer, making sure you don’t fall into debt if something goes wrong. Putting aside a small amount each month will soon add up. </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5940B35-18DE-4799-BB37-16F8BC91F5E5}" type="slidenum">
              <a:rPr lang="en-GB" smtClean="0"/>
              <a:pPr/>
              <a:t>8</a:t>
            </a:fld>
            <a:endParaRPr lang="en-GB"/>
          </a:p>
        </p:txBody>
      </p:sp>
    </p:spTree>
    <p:extLst>
      <p:ext uri="{BB962C8B-B14F-4D97-AF65-F5344CB8AC3E}">
        <p14:creationId xmlns="" xmlns:p14="http://schemas.microsoft.com/office/powerpoint/2010/main" val="417992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Keeping track of our spending and understanding how much money we can spend each day or week is very important. However for some people, especially families, certain situations can mean that they can’t help falling into debt. The Children’s Society is a children’s charity currently working to increase awareness about the debt trap and its effects on the mental health of children and young people. The Children’s Society are asking the government to create a ‘Breathing Space’ scheme that will give parents and young people time and space to repay their debts with no rising fees or visits from bailiffs. They hope that there will be a change in the law so that families and young people in debt are given time and space to get their finances back on track. </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5940B35-18DE-4799-BB37-16F8BC91F5E5}" type="slidenum">
              <a:rPr lang="en-GB" smtClean="0"/>
              <a:pPr/>
              <a:t>9</a:t>
            </a:fld>
            <a:endParaRPr lang="en-GB"/>
          </a:p>
        </p:txBody>
      </p:sp>
    </p:spTree>
    <p:extLst>
      <p:ext uri="{BB962C8B-B14F-4D97-AF65-F5344CB8AC3E}">
        <p14:creationId xmlns="" xmlns:p14="http://schemas.microsoft.com/office/powerpoint/2010/main" val="331730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Let’s hear the last part of Jacob’s story.</a:t>
            </a:r>
          </a:p>
          <a:p>
            <a:r>
              <a:rPr lang="en-GB" sz="1200" i="1" kern="1200" dirty="0" smtClean="0">
                <a:solidFill>
                  <a:schemeClr val="tx1"/>
                </a:solidFill>
                <a:latin typeface="+mn-lt"/>
                <a:ea typeface="+mn-ea"/>
                <a:cs typeface="+mn-cs"/>
              </a:rPr>
              <a:t>Read or ask a student to read the third part of ‘Jacob’s Journey’.</a:t>
            </a:r>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Jacob’s family have been put on the Breathing Space scheme. Extra fees and charges have stopped piling up, and his parents have been put on a debt repayment plan. Now they just make one affordable payment each month and aren’t hassled by creditors all the time. </a:t>
            </a:r>
          </a:p>
          <a:p>
            <a:r>
              <a:rPr lang="en-GB" sz="1200" kern="1200" dirty="0" smtClean="0">
                <a:solidFill>
                  <a:schemeClr val="tx1"/>
                </a:solidFill>
                <a:latin typeface="+mn-lt"/>
                <a:ea typeface="+mn-ea"/>
                <a:cs typeface="+mn-cs"/>
              </a:rPr>
              <a:t>Jacob’s parents are a lot more relaxed now, and this makes him feel much less anxious. The family’s finances are well on their way to being back on track, and Jacob gets to see his friends again. </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5940B35-18DE-4799-BB37-16F8BC91F5E5}" type="slidenum">
              <a:rPr lang="en-GB" smtClean="0"/>
              <a:pPr/>
              <a:t>10</a:t>
            </a:fld>
            <a:endParaRPr lang="en-GB"/>
          </a:p>
        </p:txBody>
      </p:sp>
    </p:spTree>
    <p:extLst>
      <p:ext uri="{BB962C8B-B14F-4D97-AF65-F5344CB8AC3E}">
        <p14:creationId xmlns="" xmlns:p14="http://schemas.microsoft.com/office/powerpoint/2010/main" val="2218538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Explain to the students that if they or anyone they know is going through anything that sounds at all similar to Jacob’s story, there is free help available. They can talk to a teacher or phone </a:t>
            </a:r>
            <a:r>
              <a:rPr lang="en-GB" sz="1200" kern="1200" dirty="0" err="1" smtClean="0">
                <a:solidFill>
                  <a:schemeClr val="tx1"/>
                </a:solidFill>
                <a:latin typeface="+mn-lt"/>
                <a:ea typeface="+mn-ea"/>
                <a:cs typeface="+mn-cs"/>
              </a:rPr>
              <a:t>Childline</a:t>
            </a:r>
            <a:r>
              <a:rPr lang="en-GB" sz="1200" kern="1200" dirty="0" smtClean="0">
                <a:solidFill>
                  <a:schemeClr val="tx1"/>
                </a:solidFill>
                <a:latin typeface="+mn-lt"/>
                <a:ea typeface="+mn-ea"/>
                <a:cs typeface="+mn-cs"/>
              </a:rPr>
              <a:t> but there is also a charity called </a:t>
            </a:r>
            <a:r>
              <a:rPr lang="en-GB" sz="1200" kern="1200" dirty="0" err="1" smtClean="0">
                <a:solidFill>
                  <a:schemeClr val="tx1"/>
                </a:solidFill>
                <a:latin typeface="+mn-lt"/>
                <a:ea typeface="+mn-ea"/>
                <a:cs typeface="+mn-cs"/>
              </a:rPr>
              <a:t>StepChange</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Stepchange</a:t>
            </a:r>
            <a:r>
              <a:rPr lang="en-GB" sz="1200" kern="1200" dirty="0" smtClean="0">
                <a:solidFill>
                  <a:schemeClr val="tx1"/>
                </a:solidFill>
                <a:latin typeface="+mn-lt"/>
                <a:ea typeface="+mn-ea"/>
                <a:cs typeface="+mn-cs"/>
              </a:rPr>
              <a:t> is a free debt advice charity that will help family’s to get their finances back in order. The website is </a:t>
            </a:r>
            <a:r>
              <a:rPr lang="en-GB" sz="1200" u="sng" kern="1200" dirty="0" smtClean="0">
                <a:solidFill>
                  <a:schemeClr val="tx1"/>
                </a:solidFill>
                <a:latin typeface="+mn-lt"/>
                <a:ea typeface="+mn-ea"/>
                <a:cs typeface="+mn-cs"/>
                <a:hlinkClick r:id="rId3"/>
              </a:rPr>
              <a:t>www.stepchange.org</a:t>
            </a:r>
            <a:r>
              <a:rPr lang="en-GB" sz="1200" kern="1200" dirty="0" smtClean="0">
                <a:solidFill>
                  <a:schemeClr val="tx1"/>
                </a:solidFill>
                <a:latin typeface="+mn-lt"/>
                <a:ea typeface="+mn-ea"/>
                <a:cs typeface="+mn-cs"/>
              </a:rPr>
              <a:t>.</a:t>
            </a:r>
          </a:p>
          <a:p>
            <a:r>
              <a:rPr lang="en-GB" sz="1200" kern="1200" dirty="0" smtClean="0">
                <a:solidFill>
                  <a:schemeClr val="tx1"/>
                </a:solidFill>
                <a:effectLst/>
                <a:latin typeface="+mn-lt"/>
                <a:ea typeface="+mn-ea"/>
                <a:cs typeface="+mn-cs"/>
              </a:rPr>
              <a:t> </a:t>
            </a:r>
          </a:p>
          <a:p>
            <a:r>
              <a:rPr lang="en-GB" sz="1200" kern="1200" dirty="0" smtClean="0">
                <a:solidFill>
                  <a:schemeClr val="tx1"/>
                </a:solidFill>
                <a:latin typeface="+mn-lt"/>
                <a:ea typeface="+mn-ea"/>
                <a:cs typeface="+mn-cs"/>
              </a:rPr>
              <a:t> Optional: You may wish to draw attention to the ‘Breathing Space’ petition by the Children’s Society. </a:t>
            </a:r>
            <a:r>
              <a:rPr lang="en-GB" sz="1200" kern="1200" smtClean="0">
                <a:solidFill>
                  <a:schemeClr val="tx1"/>
                </a:solidFill>
                <a:latin typeface="+mn-lt"/>
                <a:ea typeface="+mn-ea"/>
                <a:cs typeface="+mn-cs"/>
              </a:rPr>
              <a:t>This can be found at: </a:t>
            </a:r>
            <a:r>
              <a:rPr lang="en-GB" sz="1200" u="sng" kern="1200" smtClean="0">
                <a:solidFill>
                  <a:schemeClr val="tx1"/>
                </a:solidFill>
                <a:latin typeface="+mn-lt"/>
                <a:ea typeface="+mn-ea"/>
                <a:cs typeface="+mn-cs"/>
                <a:hlinkClick r:id="rId4"/>
              </a:rPr>
              <a:t>http://www.childrenssociety.org.uk/what-you-can-do/campaign-for-change/breathing-space</a:t>
            </a:r>
            <a:endParaRPr lang="en-GB"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5940B35-18DE-4799-BB37-16F8BC91F5E5}" type="slidenum">
              <a:rPr lang="en-GB" smtClean="0"/>
              <a:pPr/>
              <a:t>11</a:t>
            </a:fld>
            <a:endParaRPr lang="en-GB"/>
          </a:p>
        </p:txBody>
      </p:sp>
    </p:spTree>
    <p:extLst>
      <p:ext uri="{BB962C8B-B14F-4D97-AF65-F5344CB8AC3E}">
        <p14:creationId xmlns="" xmlns:p14="http://schemas.microsoft.com/office/powerpoint/2010/main" val="3863573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b="397"/>
          <a:stretch/>
        </p:blipFill>
        <p:spPr>
          <a:xfrm>
            <a:off x="-150411" y="-6225"/>
            <a:ext cx="9294411" cy="6864225"/>
          </a:xfrm>
          <a:prstGeom prst="rect">
            <a:avLst/>
          </a:prstGeom>
        </p:spPr>
      </p:pic>
      <p:sp>
        <p:nvSpPr>
          <p:cNvPr id="3" name="Subtitle 2"/>
          <p:cNvSpPr>
            <a:spLocks noGrp="1"/>
          </p:cNvSpPr>
          <p:nvPr>
            <p:ph type="subTitle" idx="1" hasCustomPrompt="1"/>
          </p:nvPr>
        </p:nvSpPr>
        <p:spPr>
          <a:xfrm>
            <a:off x="3643808" y="3356992"/>
            <a:ext cx="5248672" cy="360040"/>
          </a:xfrm>
          <a:prstGeom prst="rect">
            <a:avLst/>
          </a:prstGeom>
          <a:ln>
            <a:noFill/>
          </a:ln>
        </p:spPr>
        <p:txBody>
          <a:bodyPr>
            <a:noAutofit/>
          </a:bodyPr>
          <a:lstStyle>
            <a:lvl1pPr marL="0" indent="0" algn="l">
              <a:lnSpc>
                <a:spcPct val="70000"/>
              </a:lnSpc>
              <a:buNone/>
              <a:defRPr sz="2400" b="1" i="1">
                <a:solidFill>
                  <a:schemeClr val="tx1"/>
                </a:solidFill>
                <a:latin typeface="Georgia" panose="020405020504050203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 Header</a:t>
            </a:r>
            <a:endParaRPr lang="en-GB" dirty="0"/>
          </a:p>
        </p:txBody>
      </p:sp>
      <p:sp>
        <p:nvSpPr>
          <p:cNvPr id="29" name="Date Placeholder 28"/>
          <p:cNvSpPr>
            <a:spLocks noGrp="1"/>
          </p:cNvSpPr>
          <p:nvPr>
            <p:ph type="dt" sz="half" idx="10"/>
          </p:nvPr>
        </p:nvSpPr>
        <p:spPr>
          <a:xfrm>
            <a:off x="3635896" y="3789040"/>
            <a:ext cx="1368152" cy="365125"/>
          </a:xfrm>
        </p:spPr>
        <p:txBody>
          <a:bodyPr/>
          <a:lstStyle>
            <a:lvl1pPr>
              <a:defRPr sz="1400">
                <a:latin typeface="Arial" panose="020B0604020202020204" pitchFamily="34" charset="0"/>
                <a:cs typeface="Arial" panose="020B0604020202020204" pitchFamily="34" charset="0"/>
              </a:defRPr>
            </a:lvl1pPr>
          </a:lstStyle>
          <a:p>
            <a:fld id="{77CFE96E-B453-44A9-993D-60C351324C0A}" type="datetime4">
              <a:rPr lang="en-GB" smtClean="0"/>
              <a:pPr/>
              <a:t>06 December 2016</a:t>
            </a:fld>
            <a:endParaRPr lang="en-GB" dirty="0"/>
          </a:p>
        </p:txBody>
      </p:sp>
      <p:sp>
        <p:nvSpPr>
          <p:cNvPr id="4" name="Text Placeholder 3"/>
          <p:cNvSpPr>
            <a:spLocks noGrp="1"/>
          </p:cNvSpPr>
          <p:nvPr>
            <p:ph type="body" sz="quarter" idx="11" hasCustomPrompt="1"/>
          </p:nvPr>
        </p:nvSpPr>
        <p:spPr>
          <a:xfrm>
            <a:off x="-204672" y="-603448"/>
            <a:ext cx="9402931" cy="576064"/>
          </a:xfrm>
          <a:prstGeom prst="rect">
            <a:avLst/>
          </a:prstGeom>
          <a:ln>
            <a:noFill/>
          </a:ln>
        </p:spPr>
        <p:txBody>
          <a:bodyPr>
            <a:noAutofit/>
          </a:bodyPr>
          <a:lstStyle>
            <a:lvl1pPr marL="0" indent="0">
              <a:lnSpc>
                <a:spcPct val="100000"/>
              </a:lnSpc>
              <a:buNone/>
              <a:defRPr sz="2400" b="1">
                <a:ln>
                  <a:noFill/>
                </a:ln>
                <a:solidFill>
                  <a:srgbClr val="FF0000"/>
                </a:solidFill>
                <a:latin typeface="Georgia" panose="02040502050405020303" pitchFamily="18" charset="0"/>
              </a:defRPr>
            </a:lvl1pPr>
          </a:lstStyle>
          <a:p>
            <a:pPr lvl="0"/>
            <a:r>
              <a:rPr lang="en-US" dirty="0" smtClean="0"/>
              <a:t>Add more slides by going to ‘New Slide’ in the Home menu</a:t>
            </a:r>
            <a:endParaRPr lang="en-GB" dirty="0"/>
          </a:p>
        </p:txBody>
      </p:sp>
      <p:sp>
        <p:nvSpPr>
          <p:cNvPr id="2" name="Slide Number Placeholder 1"/>
          <p:cNvSpPr>
            <a:spLocks noGrp="1"/>
          </p:cNvSpPr>
          <p:nvPr>
            <p:ph type="sldNum" sz="quarter" idx="12"/>
          </p:nvPr>
        </p:nvSpPr>
        <p:spPr/>
        <p:txBody>
          <a:bodyPr/>
          <a:lstStyle/>
          <a:p>
            <a:fld id="{C5D25147-FDC9-47F4-AA5D-D3208922DAC9}" type="slidenum">
              <a:rPr lang="en-GB" smtClean="0"/>
              <a:pPr/>
              <a:t>‹#›</a:t>
            </a:fld>
            <a:endParaRPr lang="en-GB" dirty="0"/>
          </a:p>
        </p:txBody>
      </p:sp>
      <p:sp>
        <p:nvSpPr>
          <p:cNvPr id="8" name="Text Placeholder 3"/>
          <p:cNvSpPr>
            <a:spLocks noGrp="1"/>
          </p:cNvSpPr>
          <p:nvPr>
            <p:ph type="body" sz="quarter" idx="13" hasCustomPrompt="1"/>
          </p:nvPr>
        </p:nvSpPr>
        <p:spPr>
          <a:xfrm>
            <a:off x="3635896" y="2708920"/>
            <a:ext cx="5257800" cy="576064"/>
          </a:xfrm>
          <a:prstGeom prst="rect">
            <a:avLst/>
          </a:prstGeom>
          <a:ln>
            <a:noFill/>
          </a:ln>
        </p:spPr>
        <p:txBody>
          <a:bodyPr>
            <a:noAutofit/>
          </a:bodyPr>
          <a:lstStyle>
            <a:lvl1pPr marL="0" indent="0">
              <a:lnSpc>
                <a:spcPct val="100000"/>
              </a:lnSpc>
              <a:buNone/>
              <a:defRPr sz="3600" b="1">
                <a:ln>
                  <a:noFill/>
                </a:ln>
                <a:latin typeface="Georgia" panose="02040502050405020303" pitchFamily="18" charset="0"/>
              </a:defRPr>
            </a:lvl1pPr>
          </a:lstStyle>
          <a:p>
            <a:pPr lvl="0"/>
            <a:r>
              <a:rPr lang="en-US" dirty="0" smtClean="0"/>
              <a:t>Presentation Header</a:t>
            </a:r>
            <a:endParaRPr lang="en-GB" dirty="0"/>
          </a:p>
        </p:txBody>
      </p:sp>
      <p:sp>
        <p:nvSpPr>
          <p:cNvPr id="9" name="Text Placeholder 3"/>
          <p:cNvSpPr>
            <a:spLocks noGrp="1"/>
          </p:cNvSpPr>
          <p:nvPr>
            <p:ph type="body" sz="quarter" idx="14" hasCustomPrompt="1"/>
          </p:nvPr>
        </p:nvSpPr>
        <p:spPr>
          <a:xfrm>
            <a:off x="-180528" y="6885384"/>
            <a:ext cx="9433048" cy="792088"/>
          </a:xfrm>
          <a:prstGeom prst="rect">
            <a:avLst/>
          </a:prstGeom>
          <a:ln>
            <a:noFill/>
          </a:ln>
        </p:spPr>
        <p:txBody>
          <a:bodyPr>
            <a:noAutofit/>
          </a:bodyPr>
          <a:lstStyle>
            <a:lvl1pPr marL="0" indent="0">
              <a:lnSpc>
                <a:spcPct val="100000"/>
              </a:lnSpc>
              <a:buNone/>
              <a:defRPr sz="2000" b="1" baseline="0">
                <a:ln>
                  <a:noFill/>
                </a:ln>
                <a:solidFill>
                  <a:srgbClr val="FF0000"/>
                </a:solidFill>
                <a:latin typeface="Georgia" panose="02040502050405020303" pitchFamily="18" charset="0"/>
              </a:defRPr>
            </a:lvl1pPr>
          </a:lstStyle>
          <a:p>
            <a:pPr lvl="0"/>
            <a:r>
              <a:rPr lang="en-GB" dirty="0" smtClean="0"/>
              <a:t>Please do not print presentations unnecessarily. If you do need to print, try to use slides that have more white space to save on ink.</a:t>
            </a:r>
            <a:endParaRPr lang="en-GB" dirty="0"/>
          </a:p>
        </p:txBody>
      </p:sp>
    </p:spTree>
    <p:extLst>
      <p:ext uri="{BB962C8B-B14F-4D97-AF65-F5344CB8AC3E}">
        <p14:creationId xmlns="" xmlns:p14="http://schemas.microsoft.com/office/powerpoint/2010/main" val="16753875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al Content Slide">
    <p:spTree>
      <p:nvGrpSpPr>
        <p:cNvPr id="1" name=""/>
        <p:cNvGrpSpPr/>
        <p:nvPr/>
      </p:nvGrpSpPr>
      <p:grpSpPr>
        <a:xfrm>
          <a:off x="0" y="0"/>
          <a:ext cx="0" cy="0"/>
          <a:chOff x="0" y="0"/>
          <a:chExt cx="0" cy="0"/>
        </a:xfrm>
      </p:grpSpPr>
      <p:sp>
        <p:nvSpPr>
          <p:cNvPr id="23" name="Text Placeholder 22"/>
          <p:cNvSpPr>
            <a:spLocks noGrp="1"/>
          </p:cNvSpPr>
          <p:nvPr>
            <p:ph type="body" sz="quarter" idx="21" hasCustomPrompt="1"/>
          </p:nvPr>
        </p:nvSpPr>
        <p:spPr>
          <a:xfrm>
            <a:off x="468313" y="1412776"/>
            <a:ext cx="8207375" cy="4680049"/>
          </a:xfrm>
          <a:prstGeom prst="rect">
            <a:avLst/>
          </a:prstGeom>
          <a:ln>
            <a:noFill/>
          </a:ln>
        </p:spPr>
        <p:txBody>
          <a:bodyPr>
            <a:normAutofit/>
          </a:bodyPr>
          <a:lstStyle>
            <a:lvl1pPr marL="171450" indent="-171450">
              <a:lnSpc>
                <a:spcPct val="100000"/>
              </a:lnSpc>
              <a:buFont typeface="Wingdings" panose="05000000000000000000" pitchFamily="2" charset="2"/>
              <a:buChar char="§"/>
              <a:defRPr sz="2000" baseline="0"/>
            </a:lvl1pPr>
          </a:lstStyle>
          <a:p>
            <a:pPr lvl="0"/>
            <a:r>
              <a:rPr lang="en-US" dirty="0" smtClean="0"/>
              <a:t>Keep content within this border</a:t>
            </a:r>
            <a:br>
              <a:rPr lang="en-US" dirty="0" smtClean="0"/>
            </a:br>
            <a:r>
              <a:rPr lang="en-US" dirty="0" smtClean="0"/>
              <a:t/>
            </a:r>
            <a:br>
              <a:rPr lang="en-US" dirty="0" smtClean="0"/>
            </a:br>
            <a:r>
              <a:rPr lang="en-US" dirty="0" smtClean="0"/>
              <a:t>This keeps presentations consistent and tidy</a:t>
            </a:r>
          </a:p>
          <a:p>
            <a:pPr lvl="0"/>
            <a:endParaRPr lang="en-US" dirty="0" smtClean="0"/>
          </a:p>
          <a:p>
            <a:pPr lvl="0"/>
            <a:r>
              <a:rPr lang="en-US" dirty="0" smtClean="0"/>
              <a:t>Click on ‘New Slide’ in the Home menu for more slide options</a:t>
            </a:r>
            <a:br>
              <a:rPr lang="en-US" dirty="0" smtClean="0"/>
            </a:br>
            <a:endParaRPr lang="en-GB" dirty="0"/>
          </a:p>
        </p:txBody>
      </p:sp>
      <p:sp>
        <p:nvSpPr>
          <p:cNvPr id="10" name="Text Placeholder 7"/>
          <p:cNvSpPr>
            <a:spLocks noGrp="1"/>
          </p:cNvSpPr>
          <p:nvPr>
            <p:ph type="body" sz="quarter" idx="13" hasCustomPrompt="1"/>
          </p:nvPr>
        </p:nvSpPr>
        <p:spPr>
          <a:xfrm>
            <a:off x="395536" y="764704"/>
            <a:ext cx="8280920" cy="288032"/>
          </a:xfrm>
          <a:prstGeom prst="rect">
            <a:avLst/>
          </a:prstGeom>
          <a:ln>
            <a:noFill/>
          </a:ln>
        </p:spPr>
        <p:txBody>
          <a:bodyPr>
            <a:noAutofit/>
          </a:bodyPr>
          <a:lstStyle>
            <a:lvl1pPr marL="0" indent="0">
              <a:lnSpc>
                <a:spcPct val="100000"/>
              </a:lnSpc>
              <a:buNone/>
              <a:defRPr sz="1800" b="1" i="1">
                <a:latin typeface="+mj-lt"/>
              </a:defRPr>
            </a:lvl1pPr>
          </a:lstStyle>
          <a:p>
            <a:pPr lvl="0"/>
            <a:r>
              <a:rPr lang="en-US" dirty="0" smtClean="0"/>
              <a:t>Sub title</a:t>
            </a:r>
            <a:endParaRPr lang="en-GB" dirty="0"/>
          </a:p>
        </p:txBody>
      </p:sp>
      <p:sp>
        <p:nvSpPr>
          <p:cNvPr id="14" name="Title 1"/>
          <p:cNvSpPr>
            <a:spLocks noGrp="1"/>
          </p:cNvSpPr>
          <p:nvPr>
            <p:ph type="title" hasCustomPrompt="1"/>
          </p:nvPr>
        </p:nvSpPr>
        <p:spPr>
          <a:xfrm>
            <a:off x="395536" y="404664"/>
            <a:ext cx="8280920" cy="360040"/>
          </a:xfrm>
          <a:prstGeom prst="rect">
            <a:avLst/>
          </a:prstGeom>
        </p:spPr>
        <p:txBody>
          <a:bodyPr/>
          <a:lstStyle>
            <a:lvl1pPr>
              <a:defRPr sz="2800"/>
            </a:lvl1pPr>
          </a:lstStyle>
          <a:p>
            <a:r>
              <a:rPr lang="en-US" dirty="0" smtClean="0"/>
              <a:t>Slide Title</a:t>
            </a:r>
            <a:endParaRPr lang="en-GB" dirty="0"/>
          </a:p>
        </p:txBody>
      </p:sp>
      <p:sp>
        <p:nvSpPr>
          <p:cNvPr id="2" name="Date Placeholder 1"/>
          <p:cNvSpPr>
            <a:spLocks noGrp="1"/>
          </p:cNvSpPr>
          <p:nvPr>
            <p:ph type="dt" sz="half" idx="22"/>
          </p:nvPr>
        </p:nvSpPr>
        <p:spPr/>
        <p:txBody>
          <a:body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3"/>
          </p:nvPr>
        </p:nvSpPr>
        <p:spPr/>
        <p:txBody>
          <a:bodyPr/>
          <a:lstStyle/>
          <a:p>
            <a:fld id="{C5D25147-FDC9-47F4-AA5D-D3208922DAC9}" type="slidenum">
              <a:rPr lang="en-GB" smtClean="0"/>
              <a:pPr/>
              <a:t>‹#›</a:t>
            </a:fld>
            <a:endParaRPr lang="en-GB" dirty="0"/>
          </a:p>
        </p:txBody>
      </p:sp>
    </p:spTree>
    <p:extLst>
      <p:ext uri="{BB962C8B-B14F-4D97-AF65-F5344CB8AC3E}">
        <p14:creationId xmlns="" xmlns:p14="http://schemas.microsoft.com/office/powerpoint/2010/main" val="9736604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Option 1">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a:stretch/>
        </p:blipFill>
        <p:spPr>
          <a:xfrm>
            <a:off x="5580112" y="0"/>
            <a:ext cx="3563888" cy="6878092"/>
          </a:xfrm>
          <a:prstGeom prst="rect">
            <a:avLst/>
          </a:prstGeom>
          <a:noFill/>
          <a:ln>
            <a:noFill/>
          </a:ln>
        </p:spPr>
      </p:pic>
      <p:sp>
        <p:nvSpPr>
          <p:cNvPr id="6" name="Rectangle 5"/>
          <p:cNvSpPr/>
          <p:nvPr userDrawn="1"/>
        </p:nvSpPr>
        <p:spPr>
          <a:xfrm>
            <a:off x="-13772" y="0"/>
            <a:ext cx="5593884" cy="68853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16" name="Text Placeholder 4"/>
          <p:cNvSpPr>
            <a:spLocks noGrp="1"/>
          </p:cNvSpPr>
          <p:nvPr>
            <p:ph type="body" sz="quarter" idx="18" hasCustomPrompt="1"/>
          </p:nvPr>
        </p:nvSpPr>
        <p:spPr bwMode="white">
          <a:xfrm>
            <a:off x="396305" y="2564904"/>
            <a:ext cx="4895775" cy="288032"/>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8"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23911899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Option 2">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56327"/>
          <a:stretch/>
        </p:blipFill>
        <p:spPr>
          <a:xfrm>
            <a:off x="5372100" y="-30980"/>
            <a:ext cx="4528492" cy="6916364"/>
          </a:xfrm>
          <a:prstGeom prst="rect">
            <a:avLst/>
          </a:prstGeom>
        </p:spPr>
      </p:pic>
      <p:sp>
        <p:nvSpPr>
          <p:cNvPr id="6" name="Rectangle 5"/>
          <p:cNvSpPr/>
          <p:nvPr userDrawn="1"/>
        </p:nvSpPr>
        <p:spPr>
          <a:xfrm>
            <a:off x="-13772" y="0"/>
            <a:ext cx="5593884" cy="6957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4"/>
          <p:cNvSpPr>
            <a:spLocks noGrp="1"/>
          </p:cNvSpPr>
          <p:nvPr>
            <p:ph type="body" sz="quarter" idx="18" hasCustomPrompt="1"/>
          </p:nvPr>
        </p:nvSpPr>
        <p:spPr bwMode="white">
          <a:xfrm>
            <a:off x="396305" y="2564904"/>
            <a:ext cx="4967783" cy="360040"/>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
        <p:nvSpPr>
          <p:cNvPr id="4" name="Title 3"/>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 xmlns:p14="http://schemas.microsoft.com/office/powerpoint/2010/main" val="17350294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Option 3">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44905" t="11325" r="22854"/>
          <a:stretch/>
        </p:blipFill>
        <p:spPr>
          <a:xfrm>
            <a:off x="5580112" y="0"/>
            <a:ext cx="3792488" cy="6957392"/>
          </a:xfrm>
          <a:prstGeom prst="rect">
            <a:avLst/>
          </a:prstGeom>
        </p:spPr>
      </p:pic>
      <p:sp>
        <p:nvSpPr>
          <p:cNvPr id="6" name="Rectangle 5"/>
          <p:cNvSpPr/>
          <p:nvPr userDrawn="1"/>
        </p:nvSpPr>
        <p:spPr>
          <a:xfrm>
            <a:off x="-13772" y="0"/>
            <a:ext cx="5593884" cy="6957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16" name="Text Placeholder 4"/>
          <p:cNvSpPr>
            <a:spLocks noGrp="1"/>
          </p:cNvSpPr>
          <p:nvPr>
            <p:ph type="body" sz="quarter" idx="18" hasCustomPrompt="1"/>
          </p:nvPr>
        </p:nvSpPr>
        <p:spPr bwMode="white">
          <a:xfrm>
            <a:off x="396305" y="2564904"/>
            <a:ext cx="4967783" cy="360040"/>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173502946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ection Header Option 4">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38219" t="4382" r="34745" b="23434"/>
          <a:stretch/>
        </p:blipFill>
        <p:spPr>
          <a:xfrm>
            <a:off x="5580112" y="0"/>
            <a:ext cx="3906788" cy="6957392"/>
          </a:xfrm>
          <a:prstGeom prst="rect">
            <a:avLst/>
          </a:prstGeom>
        </p:spPr>
      </p:pic>
      <p:sp>
        <p:nvSpPr>
          <p:cNvPr id="6" name="Rectangle 5"/>
          <p:cNvSpPr/>
          <p:nvPr userDrawn="1"/>
        </p:nvSpPr>
        <p:spPr>
          <a:xfrm>
            <a:off x="-13772" y="0"/>
            <a:ext cx="5593884" cy="6957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16" name="Text Placeholder 4"/>
          <p:cNvSpPr>
            <a:spLocks noGrp="1"/>
          </p:cNvSpPr>
          <p:nvPr>
            <p:ph type="body" sz="quarter" idx="18" hasCustomPrompt="1"/>
          </p:nvPr>
        </p:nvSpPr>
        <p:spPr bwMode="white">
          <a:xfrm>
            <a:off x="396305" y="2564904"/>
            <a:ext cx="4967783" cy="360040"/>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173502946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Section Header Option 5">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41887" t="15299" r="29469" b="868"/>
          <a:stretch/>
        </p:blipFill>
        <p:spPr>
          <a:xfrm>
            <a:off x="5580113" y="0"/>
            <a:ext cx="3563888" cy="6957392"/>
          </a:xfrm>
          <a:prstGeom prst="rect">
            <a:avLst/>
          </a:prstGeom>
        </p:spPr>
      </p:pic>
      <p:sp>
        <p:nvSpPr>
          <p:cNvPr id="6" name="Rectangle 5"/>
          <p:cNvSpPr/>
          <p:nvPr userDrawn="1"/>
        </p:nvSpPr>
        <p:spPr>
          <a:xfrm>
            <a:off x="-13772" y="0"/>
            <a:ext cx="5593884" cy="6957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16" name="Text Placeholder 4"/>
          <p:cNvSpPr>
            <a:spLocks noGrp="1"/>
          </p:cNvSpPr>
          <p:nvPr>
            <p:ph type="body" sz="quarter" idx="18" hasCustomPrompt="1"/>
          </p:nvPr>
        </p:nvSpPr>
        <p:spPr bwMode="white">
          <a:xfrm>
            <a:off x="396305" y="2564904"/>
            <a:ext cx="4967783" cy="360040"/>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173502946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Section Header Option 6">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51865" t="2168" r="14359"/>
          <a:stretch/>
        </p:blipFill>
        <p:spPr>
          <a:xfrm>
            <a:off x="5580111" y="0"/>
            <a:ext cx="3563889" cy="6885384"/>
          </a:xfrm>
          <a:prstGeom prst="rect">
            <a:avLst/>
          </a:prstGeom>
        </p:spPr>
      </p:pic>
      <p:sp>
        <p:nvSpPr>
          <p:cNvPr id="6" name="Rectangle 5"/>
          <p:cNvSpPr/>
          <p:nvPr userDrawn="1"/>
        </p:nvSpPr>
        <p:spPr>
          <a:xfrm>
            <a:off x="-13772" y="0"/>
            <a:ext cx="5593884" cy="6957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16" name="Text Placeholder 4"/>
          <p:cNvSpPr>
            <a:spLocks noGrp="1"/>
          </p:cNvSpPr>
          <p:nvPr>
            <p:ph type="body" sz="quarter" idx="18" hasCustomPrompt="1"/>
          </p:nvPr>
        </p:nvSpPr>
        <p:spPr bwMode="white">
          <a:xfrm>
            <a:off x="396305" y="2564904"/>
            <a:ext cx="4967783" cy="360040"/>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17626547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Section Header Option 7">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40079" t="-438" r="26300" b="2037"/>
          <a:stretch/>
        </p:blipFill>
        <p:spPr>
          <a:xfrm>
            <a:off x="5580112" y="0"/>
            <a:ext cx="3563888" cy="6957392"/>
          </a:xfrm>
          <a:prstGeom prst="rect">
            <a:avLst/>
          </a:prstGeom>
        </p:spPr>
      </p:pic>
      <p:sp>
        <p:nvSpPr>
          <p:cNvPr id="6" name="Rectangle 5"/>
          <p:cNvSpPr/>
          <p:nvPr userDrawn="1"/>
        </p:nvSpPr>
        <p:spPr>
          <a:xfrm>
            <a:off x="-13772" y="0"/>
            <a:ext cx="5593884" cy="6957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16" name="Text Placeholder 4"/>
          <p:cNvSpPr>
            <a:spLocks noGrp="1"/>
          </p:cNvSpPr>
          <p:nvPr>
            <p:ph type="body" sz="quarter" idx="18" hasCustomPrompt="1"/>
          </p:nvPr>
        </p:nvSpPr>
        <p:spPr bwMode="white">
          <a:xfrm>
            <a:off x="396305" y="2564904"/>
            <a:ext cx="4967783" cy="360040"/>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17626547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Section Header Option 8">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51769" t="2618" r="14610"/>
          <a:stretch/>
        </p:blipFill>
        <p:spPr>
          <a:xfrm>
            <a:off x="5580112" y="0"/>
            <a:ext cx="3563888" cy="6885384"/>
          </a:xfrm>
          <a:prstGeom prst="rect">
            <a:avLst/>
          </a:prstGeom>
        </p:spPr>
      </p:pic>
      <p:sp>
        <p:nvSpPr>
          <p:cNvPr id="6" name="Rectangle 5"/>
          <p:cNvSpPr/>
          <p:nvPr userDrawn="1"/>
        </p:nvSpPr>
        <p:spPr>
          <a:xfrm>
            <a:off x="-13772" y="0"/>
            <a:ext cx="5593884" cy="6957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16" name="Text Placeholder 4"/>
          <p:cNvSpPr>
            <a:spLocks noGrp="1"/>
          </p:cNvSpPr>
          <p:nvPr>
            <p:ph type="body" sz="quarter" idx="18" hasCustomPrompt="1"/>
          </p:nvPr>
        </p:nvSpPr>
        <p:spPr bwMode="white">
          <a:xfrm>
            <a:off x="396305" y="2564904"/>
            <a:ext cx="4967783" cy="360040"/>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28103766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Section Header Option 9">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37415" t="2428" r="28917"/>
          <a:stretch/>
        </p:blipFill>
        <p:spPr>
          <a:xfrm>
            <a:off x="5580112" y="0"/>
            <a:ext cx="3563888" cy="6889056"/>
          </a:xfrm>
          <a:prstGeom prst="rect">
            <a:avLst/>
          </a:prstGeom>
        </p:spPr>
      </p:pic>
      <p:sp>
        <p:nvSpPr>
          <p:cNvPr id="6" name="Rectangle 5"/>
          <p:cNvSpPr/>
          <p:nvPr userDrawn="1"/>
        </p:nvSpPr>
        <p:spPr>
          <a:xfrm>
            <a:off x="-13772" y="0"/>
            <a:ext cx="5593884" cy="6957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16" name="Text Placeholder 4"/>
          <p:cNvSpPr>
            <a:spLocks noGrp="1"/>
          </p:cNvSpPr>
          <p:nvPr>
            <p:ph type="body" sz="quarter" idx="18" hasCustomPrompt="1"/>
          </p:nvPr>
        </p:nvSpPr>
        <p:spPr bwMode="white">
          <a:xfrm>
            <a:off x="396305" y="2564904"/>
            <a:ext cx="4967783" cy="360040"/>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281037661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Option 10">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a:stretch/>
        </p:blipFill>
        <p:spPr>
          <a:xfrm>
            <a:off x="5580112" y="0"/>
            <a:ext cx="3563888" cy="6858001"/>
          </a:xfrm>
          <a:prstGeom prst="rect">
            <a:avLst/>
          </a:prstGeom>
        </p:spPr>
      </p:pic>
      <p:sp>
        <p:nvSpPr>
          <p:cNvPr id="6" name="Rectangle 5"/>
          <p:cNvSpPr/>
          <p:nvPr userDrawn="1"/>
        </p:nvSpPr>
        <p:spPr>
          <a:xfrm>
            <a:off x="-13772" y="0"/>
            <a:ext cx="559388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16" name="Text Placeholder 4"/>
          <p:cNvSpPr>
            <a:spLocks noGrp="1"/>
          </p:cNvSpPr>
          <p:nvPr>
            <p:ph type="body" sz="quarter" idx="18" hasCustomPrompt="1"/>
          </p:nvPr>
        </p:nvSpPr>
        <p:spPr bwMode="white">
          <a:xfrm>
            <a:off x="396305" y="2564904"/>
            <a:ext cx="4967783" cy="288032"/>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2" name="Date Placeholder 1"/>
          <p:cNvSpPr>
            <a:spLocks noGrp="1"/>
          </p:cNvSpPr>
          <p:nvPr>
            <p:ph type="dt" sz="half" idx="19"/>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0"/>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8"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1"/>
                </a:solidFill>
                <a:latin typeface="+mj-lt"/>
              </a:defRPr>
            </a:lvl1pPr>
          </a:lstStyle>
          <a:p>
            <a:pPr lvl="0"/>
            <a:r>
              <a:rPr lang="en-US" dirty="0" smtClean="0"/>
              <a:t>Sub header</a:t>
            </a:r>
            <a:endParaRPr lang="en-GB" dirty="0"/>
          </a:p>
        </p:txBody>
      </p:sp>
      <p:pic>
        <p:nvPicPr>
          <p:cNvPr id="11" name="Picture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381688269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Option 11">
    <p:spTree>
      <p:nvGrpSpPr>
        <p:cNvPr id="1" name=""/>
        <p:cNvGrpSpPr/>
        <p:nvPr/>
      </p:nvGrpSpPr>
      <p:grpSpPr>
        <a:xfrm>
          <a:off x="0" y="0"/>
          <a:ext cx="0" cy="0"/>
          <a:chOff x="0" y="0"/>
          <a:chExt cx="0" cy="0"/>
        </a:xfrm>
      </p:grpSpPr>
      <p:sp>
        <p:nvSpPr>
          <p:cNvPr id="6" name="Rectangle 5"/>
          <p:cNvSpPr/>
          <p:nvPr userDrawn="1"/>
        </p:nvSpPr>
        <p:spPr>
          <a:xfrm>
            <a:off x="0" y="0"/>
            <a:ext cx="559388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a:stretch/>
        </p:blipFill>
        <p:spPr>
          <a:xfrm>
            <a:off x="5580112" y="1"/>
            <a:ext cx="3563888" cy="6858000"/>
          </a:xfrm>
          <a:prstGeom prst="rect">
            <a:avLst/>
          </a:prstGeom>
        </p:spPr>
      </p:pic>
      <p:sp>
        <p:nvSpPr>
          <p:cNvPr id="2" name="Title 1"/>
          <p:cNvSpPr>
            <a:spLocks noGrp="1"/>
          </p:cNvSpPr>
          <p:nvPr>
            <p:ph type="title" hasCustomPrompt="1"/>
          </p:nvPr>
        </p:nvSpPr>
        <p:spPr bwMode="white">
          <a:xfrm>
            <a:off x="385192" y="3163280"/>
            <a:ext cx="4978896" cy="337728"/>
          </a:xfrm>
          <a:prstGeom prst="rect">
            <a:avLst/>
          </a:prstGeom>
        </p:spPr>
        <p:txBody>
          <a:bodyPr/>
          <a:lstStyle>
            <a:lvl1pPr>
              <a:defRPr sz="3800">
                <a:solidFill>
                  <a:schemeClr val="bg1"/>
                </a:solidFill>
              </a:defRPr>
            </a:lvl1pPr>
          </a:lstStyle>
          <a:p>
            <a:r>
              <a:rPr lang="en-US" dirty="0" smtClean="0"/>
              <a:t>Section Header</a:t>
            </a:r>
            <a:endParaRPr lang="en-GB" dirty="0"/>
          </a:p>
        </p:txBody>
      </p:sp>
      <p:sp>
        <p:nvSpPr>
          <p:cNvPr id="8" name="Text Placeholder 7"/>
          <p:cNvSpPr>
            <a:spLocks noGrp="1"/>
          </p:cNvSpPr>
          <p:nvPr>
            <p:ph type="body" sz="quarter" idx="13" hasCustomPrompt="1"/>
          </p:nvPr>
        </p:nvSpPr>
        <p:spPr bwMode="white">
          <a:xfrm>
            <a:off x="395536" y="3501008"/>
            <a:ext cx="4968552" cy="360040"/>
          </a:xfrm>
          <a:prstGeom prst="rect">
            <a:avLst/>
          </a:prstGeom>
          <a:ln>
            <a:noFill/>
          </a:ln>
        </p:spPr>
        <p:txBody>
          <a:bodyPr>
            <a:noAutofit/>
          </a:bodyPr>
          <a:lstStyle>
            <a:lvl1pPr marL="0" indent="0">
              <a:lnSpc>
                <a:spcPct val="100000"/>
              </a:lnSpc>
              <a:spcBef>
                <a:spcPts val="0"/>
              </a:spcBef>
              <a:buFont typeface="+mj-lt"/>
              <a:buNone/>
              <a:defRPr sz="2800" b="0" i="1">
                <a:solidFill>
                  <a:schemeClr val="bg2"/>
                </a:solidFill>
                <a:latin typeface="+mj-lt"/>
              </a:defRPr>
            </a:lvl1pPr>
          </a:lstStyle>
          <a:p>
            <a:pPr lvl="0"/>
            <a:r>
              <a:rPr lang="en-US" dirty="0" smtClean="0"/>
              <a:t>Sub header</a:t>
            </a:r>
            <a:endParaRPr lang="en-GB" dirty="0"/>
          </a:p>
        </p:txBody>
      </p:sp>
      <p:sp>
        <p:nvSpPr>
          <p:cNvPr id="5" name="Text Placeholder 4"/>
          <p:cNvSpPr>
            <a:spLocks noGrp="1"/>
          </p:cNvSpPr>
          <p:nvPr>
            <p:ph type="body" sz="quarter" idx="18" hasCustomPrompt="1"/>
          </p:nvPr>
        </p:nvSpPr>
        <p:spPr bwMode="white">
          <a:xfrm>
            <a:off x="396305" y="2564904"/>
            <a:ext cx="4895775" cy="288032"/>
          </a:xfrm>
          <a:prstGeom prst="rect">
            <a:avLst/>
          </a:prstGeom>
          <a:ln>
            <a:noFill/>
          </a:ln>
        </p:spPr>
        <p:txBody>
          <a:bodyPr>
            <a:noAutofit/>
          </a:bodyPr>
          <a:lstStyle>
            <a:lvl1pPr marL="0" indent="0">
              <a:buNone/>
              <a:defRPr sz="1600">
                <a:solidFill>
                  <a:schemeClr val="bg1"/>
                </a:solidFill>
              </a:defRPr>
            </a:lvl1pPr>
          </a:lstStyle>
          <a:p>
            <a:pPr lvl="0"/>
            <a:r>
              <a:rPr lang="en-US" dirty="0" smtClean="0"/>
              <a:t>Name of presentation</a:t>
            </a:r>
            <a:endParaRPr lang="en-GB" dirty="0"/>
          </a:p>
        </p:txBody>
      </p:sp>
      <p:sp>
        <p:nvSpPr>
          <p:cNvPr id="3" name="Date Placeholder 2"/>
          <p:cNvSpPr>
            <a:spLocks noGrp="1"/>
          </p:cNvSpPr>
          <p:nvPr>
            <p:ph type="dt" sz="half" idx="19"/>
          </p:nvPr>
        </p:nvSpPr>
        <p:spPr/>
        <p:txBody>
          <a:bodyPr/>
          <a:lstStyle>
            <a:lvl1pPr>
              <a:defRPr>
                <a:solidFill>
                  <a:schemeClr val="tx1"/>
                </a:solidFill>
              </a:defRPr>
            </a:lvl1pPr>
          </a:lstStyle>
          <a:p>
            <a:fld id="{77CFE96E-B453-44A9-993D-60C351324C0A}" type="datetime4">
              <a:rPr lang="en-GB" smtClean="0"/>
              <a:pPr/>
              <a:t>06 December 2016</a:t>
            </a:fld>
            <a:endParaRPr lang="en-GB" dirty="0"/>
          </a:p>
        </p:txBody>
      </p:sp>
      <p:sp>
        <p:nvSpPr>
          <p:cNvPr id="4" name="Slide Number Placeholder 3"/>
          <p:cNvSpPr>
            <a:spLocks noGrp="1"/>
          </p:cNvSpPr>
          <p:nvPr>
            <p:ph type="sldNum" sz="quarter" idx="20"/>
          </p:nvPr>
        </p:nvSpPr>
        <p:spPr/>
        <p:txBody>
          <a:bodyPr/>
          <a:lstStyle>
            <a:lvl1pPr>
              <a:defRPr>
                <a:solidFill>
                  <a:schemeClr val="tx1"/>
                </a:solidFill>
              </a:defRPr>
            </a:lvl1pPr>
          </a:lstStyle>
          <a:p>
            <a:fld id="{C5D25147-FDC9-47F4-AA5D-D3208922DAC9}" type="slidenum">
              <a:rPr lang="en-GB" smtClean="0"/>
              <a:pPr/>
              <a:t>‹#›</a:t>
            </a:fld>
            <a:endParaRPr lang="en-GB" dirty="0"/>
          </a:p>
        </p:txBody>
      </p:sp>
      <p:pic>
        <p:nvPicPr>
          <p:cNvPr id="7" name="Picture 6"/>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141776123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404664"/>
            <a:ext cx="8280920" cy="360040"/>
          </a:xfrm>
          <a:prstGeom prst="rect">
            <a:avLst/>
          </a:prstGeom>
        </p:spPr>
        <p:txBody>
          <a:bodyPr/>
          <a:lstStyle>
            <a:lvl1pPr>
              <a:defRPr sz="2800"/>
            </a:lvl1pPr>
          </a:lstStyle>
          <a:p>
            <a:r>
              <a:rPr lang="en-US" dirty="0" smtClean="0"/>
              <a:t>Slide Title</a:t>
            </a:r>
            <a:endParaRPr lang="en-GB" dirty="0"/>
          </a:p>
        </p:txBody>
      </p:sp>
      <p:sp>
        <p:nvSpPr>
          <p:cNvPr id="6" name="Text Placeholder 5"/>
          <p:cNvSpPr>
            <a:spLocks noGrp="1"/>
          </p:cNvSpPr>
          <p:nvPr>
            <p:ph type="body" sz="quarter" idx="19" hasCustomPrompt="1"/>
          </p:nvPr>
        </p:nvSpPr>
        <p:spPr>
          <a:xfrm>
            <a:off x="1043608" y="2420987"/>
            <a:ext cx="7058025" cy="2016125"/>
          </a:xfrm>
          <a:prstGeom prst="rect">
            <a:avLst/>
          </a:prstGeom>
          <a:ln>
            <a:noFill/>
          </a:ln>
        </p:spPr>
        <p:txBody>
          <a:bodyPr>
            <a:normAutofit/>
          </a:bodyPr>
          <a:lstStyle>
            <a:lvl1pPr marL="0" indent="0" algn="ctr">
              <a:buFont typeface="Wingdings" panose="05000000000000000000" pitchFamily="2" charset="2"/>
              <a:buNone/>
              <a:defRPr sz="2500">
                <a:latin typeface="Georgia" panose="02040502050405020303" pitchFamily="18" charset="0"/>
              </a:defRPr>
            </a:lvl1pPr>
          </a:lstStyle>
          <a:p>
            <a:pPr lvl="0"/>
            <a:r>
              <a:rPr lang="en-US" dirty="0" smtClean="0"/>
              <a:t>Georgia set in a large type size can be used for short pieces of copy that are important enough to sit on one page. </a:t>
            </a:r>
            <a:endParaRPr lang="en-GB" dirty="0"/>
          </a:p>
        </p:txBody>
      </p:sp>
      <p:sp>
        <p:nvSpPr>
          <p:cNvPr id="3" name="Date Placeholder 2"/>
          <p:cNvSpPr>
            <a:spLocks noGrp="1"/>
          </p:cNvSpPr>
          <p:nvPr>
            <p:ph type="dt" sz="half" idx="20"/>
          </p:nvPr>
        </p:nvSpPr>
        <p:spPr/>
        <p:txBody>
          <a:bodyPr/>
          <a:lstStyle/>
          <a:p>
            <a:fld id="{77CFE96E-B453-44A9-993D-60C351324C0A}" type="datetime4">
              <a:rPr lang="en-GB" smtClean="0"/>
              <a:pPr/>
              <a:t>06 December 2016</a:t>
            </a:fld>
            <a:endParaRPr lang="en-GB" dirty="0"/>
          </a:p>
        </p:txBody>
      </p:sp>
      <p:sp>
        <p:nvSpPr>
          <p:cNvPr id="4" name="Slide Number Placeholder 3"/>
          <p:cNvSpPr>
            <a:spLocks noGrp="1"/>
          </p:cNvSpPr>
          <p:nvPr>
            <p:ph type="sldNum" sz="quarter" idx="21"/>
          </p:nvPr>
        </p:nvSpPr>
        <p:spPr/>
        <p:txBody>
          <a:bodyPr/>
          <a:lstStyle/>
          <a:p>
            <a:fld id="{C5D25147-FDC9-47F4-AA5D-D3208922DAC9}" type="slidenum">
              <a:rPr lang="en-GB" smtClean="0"/>
              <a:pPr/>
              <a:t>‹#›</a:t>
            </a:fld>
            <a:endParaRPr lang="en-GB" dirty="0"/>
          </a:p>
        </p:txBody>
      </p:sp>
      <p:sp>
        <p:nvSpPr>
          <p:cNvPr id="10" name="Text Placeholder 7"/>
          <p:cNvSpPr>
            <a:spLocks noGrp="1"/>
          </p:cNvSpPr>
          <p:nvPr>
            <p:ph type="body" sz="quarter" idx="13" hasCustomPrompt="1"/>
          </p:nvPr>
        </p:nvSpPr>
        <p:spPr>
          <a:xfrm>
            <a:off x="395536" y="764704"/>
            <a:ext cx="8280920" cy="288032"/>
          </a:xfrm>
          <a:prstGeom prst="rect">
            <a:avLst/>
          </a:prstGeom>
          <a:ln>
            <a:noFill/>
          </a:ln>
        </p:spPr>
        <p:txBody>
          <a:bodyPr>
            <a:noAutofit/>
          </a:bodyPr>
          <a:lstStyle>
            <a:lvl1pPr marL="0" indent="0">
              <a:lnSpc>
                <a:spcPct val="100000"/>
              </a:lnSpc>
              <a:buNone/>
              <a:defRPr sz="1800" b="1" i="1">
                <a:latin typeface="+mj-lt"/>
              </a:defRPr>
            </a:lvl1pPr>
          </a:lstStyle>
          <a:p>
            <a:pPr lvl="0"/>
            <a:r>
              <a:rPr lang="en-US" dirty="0" smtClean="0"/>
              <a:t>Sub title</a:t>
            </a:r>
            <a:endParaRPr lang="en-GB" dirty="0"/>
          </a:p>
        </p:txBody>
      </p:sp>
    </p:spTree>
    <p:extLst>
      <p:ext uri="{BB962C8B-B14F-4D97-AF65-F5344CB8AC3E}">
        <p14:creationId xmlns="" xmlns:p14="http://schemas.microsoft.com/office/powerpoint/2010/main" val="218382514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9" name="Chart Placeholder 8"/>
          <p:cNvSpPr>
            <a:spLocks noGrp="1"/>
          </p:cNvSpPr>
          <p:nvPr>
            <p:ph type="chart" sz="quarter" idx="22" hasCustomPrompt="1"/>
          </p:nvPr>
        </p:nvSpPr>
        <p:spPr>
          <a:xfrm>
            <a:off x="467544" y="1340768"/>
            <a:ext cx="4896544" cy="4680519"/>
          </a:xfrm>
          <a:prstGeom prst="rect">
            <a:avLst/>
          </a:prstGeom>
          <a:solidFill>
            <a:schemeClr val="bg1">
              <a:lumMod val="85000"/>
            </a:schemeClr>
          </a:solidFill>
          <a:ln>
            <a:noFill/>
          </a:ln>
        </p:spPr>
        <p:txBody>
          <a:bodyPr>
            <a:normAutofit/>
          </a:bodyPr>
          <a:lstStyle>
            <a:lvl1pPr marL="0" indent="0" algn="ctr">
              <a:buNone/>
              <a:defRPr sz="1200" baseline="0"/>
            </a:lvl1p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Click icon below to add chart</a:t>
            </a:r>
            <a:endParaRPr lang="en-GB" dirty="0"/>
          </a:p>
        </p:txBody>
      </p:sp>
      <p:sp>
        <p:nvSpPr>
          <p:cNvPr id="10" name="Title 1"/>
          <p:cNvSpPr>
            <a:spLocks noGrp="1"/>
          </p:cNvSpPr>
          <p:nvPr>
            <p:ph type="title" hasCustomPrompt="1"/>
          </p:nvPr>
        </p:nvSpPr>
        <p:spPr>
          <a:xfrm>
            <a:off x="395536" y="404664"/>
            <a:ext cx="8280920" cy="360040"/>
          </a:xfrm>
          <a:prstGeom prst="rect">
            <a:avLst/>
          </a:prstGeom>
        </p:spPr>
        <p:txBody>
          <a:bodyPr/>
          <a:lstStyle>
            <a:lvl1pPr>
              <a:defRPr sz="2800"/>
            </a:lvl1pPr>
          </a:lstStyle>
          <a:p>
            <a:r>
              <a:rPr lang="en-US" dirty="0" smtClean="0"/>
              <a:t>Slide Title</a:t>
            </a:r>
            <a:endParaRPr lang="en-GB" dirty="0"/>
          </a:p>
        </p:txBody>
      </p:sp>
      <p:sp>
        <p:nvSpPr>
          <p:cNvPr id="2" name="Date Placeholder 1"/>
          <p:cNvSpPr>
            <a:spLocks noGrp="1"/>
          </p:cNvSpPr>
          <p:nvPr>
            <p:ph type="dt" sz="half" idx="23"/>
          </p:nvPr>
        </p:nvSpPr>
        <p:spPr/>
        <p:txBody>
          <a:body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4"/>
          </p:nvPr>
        </p:nvSpPr>
        <p:spPr/>
        <p:txBody>
          <a:bodyPr/>
          <a:lstStyle/>
          <a:p>
            <a:fld id="{C5D25147-FDC9-47F4-AA5D-D3208922DAC9}" type="slidenum">
              <a:rPr lang="en-GB" smtClean="0"/>
              <a:pPr/>
              <a:t>‹#›</a:t>
            </a:fld>
            <a:endParaRPr lang="en-GB" dirty="0"/>
          </a:p>
        </p:txBody>
      </p:sp>
      <p:sp>
        <p:nvSpPr>
          <p:cNvPr id="15" name="Text Placeholder 7"/>
          <p:cNvSpPr>
            <a:spLocks noGrp="1"/>
          </p:cNvSpPr>
          <p:nvPr>
            <p:ph type="body" sz="quarter" idx="13" hasCustomPrompt="1"/>
          </p:nvPr>
        </p:nvSpPr>
        <p:spPr>
          <a:xfrm>
            <a:off x="395536" y="764704"/>
            <a:ext cx="8280920" cy="288032"/>
          </a:xfrm>
          <a:prstGeom prst="rect">
            <a:avLst/>
          </a:prstGeom>
          <a:ln>
            <a:noFill/>
          </a:ln>
        </p:spPr>
        <p:txBody>
          <a:bodyPr>
            <a:noAutofit/>
          </a:bodyPr>
          <a:lstStyle>
            <a:lvl1pPr marL="0" indent="0">
              <a:lnSpc>
                <a:spcPct val="100000"/>
              </a:lnSpc>
              <a:buNone/>
              <a:defRPr sz="1800" b="1" i="1">
                <a:latin typeface="+mj-lt"/>
              </a:defRPr>
            </a:lvl1pPr>
          </a:lstStyle>
          <a:p>
            <a:pPr lvl="0"/>
            <a:r>
              <a:rPr lang="en-US" dirty="0" smtClean="0"/>
              <a:t>Sub title</a:t>
            </a:r>
            <a:endParaRPr lang="en-GB" dirty="0"/>
          </a:p>
        </p:txBody>
      </p:sp>
      <p:sp>
        <p:nvSpPr>
          <p:cNvPr id="5" name="Text Placeholder 4"/>
          <p:cNvSpPr>
            <a:spLocks noGrp="1"/>
          </p:cNvSpPr>
          <p:nvPr>
            <p:ph type="body" sz="quarter" idx="25" hasCustomPrompt="1"/>
          </p:nvPr>
        </p:nvSpPr>
        <p:spPr>
          <a:xfrm>
            <a:off x="5796136" y="1268760"/>
            <a:ext cx="2879725" cy="4752528"/>
          </a:xfrm>
        </p:spPr>
        <p:txBody>
          <a:bodyPr>
            <a:noAutofit/>
          </a:bodyPr>
          <a:lstStyle>
            <a:lvl1pPr marL="285750" indent="-285750">
              <a:buFont typeface="Wingdings" panose="05000000000000000000" pitchFamily="2" charset="2"/>
              <a:buChar char="§"/>
              <a:defRPr sz="1400"/>
            </a:lvl1pPr>
          </a:lstStyle>
          <a:p>
            <a:pPr lvl="0"/>
            <a:r>
              <a:rPr lang="en-US" dirty="0" smtClean="0"/>
              <a:t>Diagrams should be kept minimal. We should use regular shapes, keep lines straight and aligned.</a:t>
            </a:r>
            <a:br>
              <a:rPr lang="en-US" dirty="0" smtClean="0"/>
            </a:br>
            <a:r>
              <a:rPr lang="en-US" dirty="0" smtClean="0"/>
              <a:t/>
            </a:r>
            <a:br>
              <a:rPr lang="en-US" dirty="0" smtClean="0"/>
            </a:br>
            <a:r>
              <a:rPr lang="en-US" dirty="0" smtClean="0"/>
              <a:t>We can make use of our tertiary </a:t>
            </a:r>
            <a:r>
              <a:rPr lang="en-US" dirty="0" err="1" smtClean="0"/>
              <a:t>colour</a:t>
            </a:r>
            <a:r>
              <a:rPr lang="en-US" dirty="0" smtClean="0"/>
              <a:t> palette for information design. It should help us understand information, rather than working as decoration</a:t>
            </a:r>
            <a:br>
              <a:rPr lang="en-US" dirty="0" smtClean="0"/>
            </a:br>
            <a:r>
              <a:rPr lang="en-US" dirty="0" smtClean="0"/>
              <a:t/>
            </a:r>
            <a:br>
              <a:rPr lang="en-US" dirty="0" smtClean="0"/>
            </a:br>
            <a:r>
              <a:rPr lang="en-US" dirty="0" smtClean="0"/>
              <a:t>Content heavy information design doesn’t have to fill the screen. White space around the diagram makes it easier to digest.</a:t>
            </a:r>
          </a:p>
        </p:txBody>
      </p:sp>
    </p:spTree>
    <p:extLst>
      <p:ext uri="{BB962C8B-B14F-4D97-AF65-F5344CB8AC3E}">
        <p14:creationId xmlns="" xmlns:p14="http://schemas.microsoft.com/office/powerpoint/2010/main" val="20702952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and Text Slide 2">
    <p:spTree>
      <p:nvGrpSpPr>
        <p:cNvPr id="1" name=""/>
        <p:cNvGrpSpPr/>
        <p:nvPr/>
      </p:nvGrpSpPr>
      <p:grpSpPr>
        <a:xfrm>
          <a:off x="0" y="0"/>
          <a:ext cx="0" cy="0"/>
          <a:chOff x="0" y="0"/>
          <a:chExt cx="0" cy="0"/>
        </a:xfrm>
      </p:grpSpPr>
      <p:sp>
        <p:nvSpPr>
          <p:cNvPr id="5" name="Picture Placeholder 4"/>
          <p:cNvSpPr>
            <a:spLocks noGrp="1"/>
          </p:cNvSpPr>
          <p:nvPr>
            <p:ph type="pic" sz="quarter" idx="18" hasCustomPrompt="1"/>
          </p:nvPr>
        </p:nvSpPr>
        <p:spPr>
          <a:xfrm>
            <a:off x="4572000" y="0"/>
            <a:ext cx="4572000" cy="6858000"/>
          </a:xfrm>
          <a:prstGeom prst="rect">
            <a:avLst/>
          </a:prstGeom>
          <a:solidFill>
            <a:schemeClr val="bg1">
              <a:lumMod val="85000"/>
            </a:schemeClr>
          </a:solidFill>
          <a:ln>
            <a:noFill/>
          </a:ln>
        </p:spPr>
        <p:txBody>
          <a:bodyPr/>
          <a:lstStyle>
            <a:lvl1pPr marL="0" indent="0" algn="ctr">
              <a:buNone/>
              <a:defRPr sz="1200" baseline="0"/>
            </a:lvl1pPr>
          </a:lstStyle>
          <a:p>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Place image here by clicking icon below</a:t>
            </a:r>
            <a:endParaRPr lang="en-GB" dirty="0"/>
          </a:p>
        </p:txBody>
      </p:sp>
      <p:sp>
        <p:nvSpPr>
          <p:cNvPr id="3" name="Rectangle 2"/>
          <p:cNvSpPr/>
          <p:nvPr userDrawn="1"/>
        </p:nvSpPr>
        <p:spPr>
          <a:xfrm>
            <a:off x="0" y="0"/>
            <a:ext cx="4572000" cy="6957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userDrawn="1"/>
        </p:nvSpPr>
        <p:spPr>
          <a:xfrm>
            <a:off x="6876256" y="6176406"/>
            <a:ext cx="2267744" cy="676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owchart: Delay 6"/>
          <p:cNvSpPr/>
          <p:nvPr userDrawn="1"/>
        </p:nvSpPr>
        <p:spPr>
          <a:xfrm flipH="1">
            <a:off x="6228181" y="6165304"/>
            <a:ext cx="653311" cy="702000"/>
          </a:xfrm>
          <a:prstGeom prst="flowChartDela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9" hasCustomPrompt="1"/>
          </p:nvPr>
        </p:nvSpPr>
        <p:spPr bwMode="white">
          <a:xfrm>
            <a:off x="468313" y="1484784"/>
            <a:ext cx="3599631" cy="4608512"/>
          </a:xfrm>
          <a:prstGeom prst="rect">
            <a:avLst/>
          </a:prstGeom>
          <a:ln>
            <a:noFill/>
          </a:ln>
        </p:spPr>
        <p:txBody>
          <a:bodyPr>
            <a:normAutofit/>
          </a:bodyPr>
          <a:lstStyle>
            <a:lvl1pPr marL="342900" indent="-342900">
              <a:buClr>
                <a:schemeClr val="bg2"/>
              </a:buClr>
              <a:buFont typeface="Wingdings" panose="05000000000000000000" pitchFamily="2" charset="2"/>
              <a:buChar char="§"/>
              <a:defRPr sz="1600" baseline="0">
                <a:solidFill>
                  <a:schemeClr val="bg1"/>
                </a:solidFill>
                <a:latin typeface="+mn-lt"/>
              </a:defRPr>
            </a:lvl1pPr>
            <a:lvl2pPr marL="742950" indent="-285750">
              <a:buFont typeface="Wingdings" panose="05000000000000000000" pitchFamily="2" charset="2"/>
              <a:buChar char="§"/>
              <a:defRPr>
                <a:solidFill>
                  <a:schemeClr val="bg1"/>
                </a:solidFill>
              </a:defRPr>
            </a:lvl2pPr>
            <a:lvl3pPr marL="1085850" indent="-171450">
              <a:buFont typeface="Wingdings" panose="05000000000000000000" pitchFamily="2" charset="2"/>
              <a:buChar char="§"/>
              <a:defRPr>
                <a:solidFill>
                  <a:schemeClr val="bg1"/>
                </a:solidFill>
              </a:defRPr>
            </a:lvl3pPr>
            <a:lvl4pPr marL="1543050" indent="-171450">
              <a:buFont typeface="Wingdings" panose="05000000000000000000" pitchFamily="2" charset="2"/>
              <a:buChar char="§"/>
              <a:defRPr baseline="0">
                <a:solidFill>
                  <a:schemeClr val="bg1"/>
                </a:solidFill>
              </a:defRPr>
            </a:lvl4pPr>
            <a:lvl5pPr>
              <a:defRPr/>
            </a:lvl5pPr>
          </a:lstStyle>
          <a:p>
            <a:pPr lvl="0"/>
            <a:r>
              <a:rPr lang="en-US" dirty="0" smtClean="0"/>
              <a:t>Place text here</a:t>
            </a:r>
          </a:p>
          <a:p>
            <a:pPr lvl="1"/>
            <a:r>
              <a:rPr lang="en-US" dirty="0" smtClean="0"/>
              <a:t>Secondary text here</a:t>
            </a:r>
          </a:p>
          <a:p>
            <a:pPr lvl="2"/>
            <a:r>
              <a:rPr lang="en-US" dirty="0" smtClean="0"/>
              <a:t>Third layer here</a:t>
            </a:r>
          </a:p>
          <a:p>
            <a:pPr lvl="3"/>
            <a:r>
              <a:rPr lang="en-US" dirty="0" smtClean="0"/>
              <a:t>Forth layer here</a:t>
            </a:r>
            <a:endParaRPr lang="en-GB" dirty="0" smtClean="0"/>
          </a:p>
          <a:p>
            <a:pPr lvl="2"/>
            <a:endParaRPr lang="en-US" dirty="0" smtClean="0"/>
          </a:p>
        </p:txBody>
      </p:sp>
      <p:sp>
        <p:nvSpPr>
          <p:cNvPr id="14" name="Title 1"/>
          <p:cNvSpPr>
            <a:spLocks noGrp="1"/>
          </p:cNvSpPr>
          <p:nvPr>
            <p:ph type="title" hasCustomPrompt="1"/>
          </p:nvPr>
        </p:nvSpPr>
        <p:spPr bwMode="white">
          <a:xfrm>
            <a:off x="395536" y="404664"/>
            <a:ext cx="3888432" cy="360040"/>
          </a:xfrm>
          <a:prstGeom prst="rect">
            <a:avLst/>
          </a:prstGeom>
        </p:spPr>
        <p:txBody>
          <a:bodyPr/>
          <a:lstStyle>
            <a:lvl1pPr>
              <a:defRPr sz="2800">
                <a:solidFill>
                  <a:schemeClr val="bg1"/>
                </a:solidFill>
              </a:defRPr>
            </a:lvl1pPr>
          </a:lstStyle>
          <a:p>
            <a:r>
              <a:rPr lang="en-US" dirty="0" smtClean="0"/>
              <a:t>Slide Title</a:t>
            </a:r>
            <a:endParaRPr lang="en-GB" dirty="0"/>
          </a:p>
        </p:txBody>
      </p:sp>
      <p:sp>
        <p:nvSpPr>
          <p:cNvPr id="2" name="Date Placeholder 1"/>
          <p:cNvSpPr>
            <a:spLocks noGrp="1"/>
          </p:cNvSpPr>
          <p:nvPr>
            <p:ph type="dt" sz="half" idx="20"/>
          </p:nvPr>
        </p:nvSpPr>
        <p:spPr/>
        <p:txBody>
          <a:bodyPr/>
          <a:lstStyle>
            <a:lvl1pPr>
              <a:defRPr>
                <a:solidFill>
                  <a:schemeClr val="bg1"/>
                </a:solidFill>
              </a:defRPr>
            </a:lvl1pPr>
          </a:lstStyle>
          <a:p>
            <a:fld id="{77CFE96E-B453-44A9-993D-60C351324C0A}" type="datetime4">
              <a:rPr lang="en-GB" smtClean="0"/>
              <a:pPr/>
              <a:t>06 December 2016</a:t>
            </a:fld>
            <a:endParaRPr lang="en-GB" dirty="0"/>
          </a:p>
        </p:txBody>
      </p:sp>
      <p:sp>
        <p:nvSpPr>
          <p:cNvPr id="4" name="Slide Number Placeholder 3"/>
          <p:cNvSpPr>
            <a:spLocks noGrp="1"/>
          </p:cNvSpPr>
          <p:nvPr>
            <p:ph type="sldNum" sz="quarter" idx="21"/>
          </p:nvPr>
        </p:nvSpPr>
        <p:spPr/>
        <p:txBody>
          <a:bodyPr/>
          <a:lstStyle>
            <a:lvl1pPr>
              <a:defRPr>
                <a:solidFill>
                  <a:schemeClr val="bg1"/>
                </a:solidFill>
              </a:defRPr>
            </a:lvl1pPr>
          </a:lstStyle>
          <a:p>
            <a:fld id="{C5D25147-FDC9-47F4-AA5D-D3208922DAC9}" type="slidenum">
              <a:rPr lang="en-GB" smtClean="0"/>
              <a:pPr/>
              <a:t>‹#›</a:t>
            </a:fld>
            <a:endParaRPr lang="en-GB" dirty="0"/>
          </a:p>
        </p:txBody>
      </p:sp>
      <p:sp>
        <p:nvSpPr>
          <p:cNvPr id="18" name="Text Placeholder 7"/>
          <p:cNvSpPr>
            <a:spLocks noGrp="1"/>
          </p:cNvSpPr>
          <p:nvPr>
            <p:ph type="body" sz="quarter" idx="13" hasCustomPrompt="1"/>
          </p:nvPr>
        </p:nvSpPr>
        <p:spPr bwMode="white">
          <a:xfrm>
            <a:off x="395536" y="764704"/>
            <a:ext cx="3888432" cy="288032"/>
          </a:xfrm>
          <a:prstGeom prst="rect">
            <a:avLst/>
          </a:prstGeom>
          <a:ln>
            <a:noFill/>
          </a:ln>
        </p:spPr>
        <p:txBody>
          <a:bodyPr>
            <a:noAutofit/>
          </a:bodyPr>
          <a:lstStyle>
            <a:lvl1pPr marL="0" indent="0">
              <a:lnSpc>
                <a:spcPct val="100000"/>
              </a:lnSpc>
              <a:buNone/>
              <a:defRPr sz="1800" b="1" i="1">
                <a:solidFill>
                  <a:schemeClr val="bg1"/>
                </a:solidFill>
                <a:latin typeface="+mj-lt"/>
              </a:defRPr>
            </a:lvl1pPr>
          </a:lstStyle>
          <a:p>
            <a:pPr lvl="0"/>
            <a:r>
              <a:rPr lang="en-US" dirty="0" smtClean="0"/>
              <a:t>Sub title</a:t>
            </a:r>
            <a:endParaRPr lang="en-GB" dirty="0"/>
          </a:p>
        </p:txBody>
      </p:sp>
      <p:pic>
        <p:nvPicPr>
          <p:cNvPr id="12" name="Picture 1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92627750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nger Statistics Slide">
    <p:spTree>
      <p:nvGrpSpPr>
        <p:cNvPr id="1" name=""/>
        <p:cNvGrpSpPr/>
        <p:nvPr/>
      </p:nvGrpSpPr>
      <p:grpSpPr>
        <a:xfrm>
          <a:off x="0" y="0"/>
          <a:ext cx="0" cy="0"/>
          <a:chOff x="0" y="0"/>
          <a:chExt cx="0" cy="0"/>
        </a:xfrm>
      </p:grpSpPr>
      <p:sp>
        <p:nvSpPr>
          <p:cNvPr id="5" name="Picture Placeholder 4"/>
          <p:cNvSpPr>
            <a:spLocks noGrp="1"/>
          </p:cNvSpPr>
          <p:nvPr>
            <p:ph type="pic" sz="quarter" idx="18" hasCustomPrompt="1"/>
          </p:nvPr>
        </p:nvSpPr>
        <p:spPr>
          <a:xfrm>
            <a:off x="467544" y="1628800"/>
            <a:ext cx="1800200" cy="1800200"/>
          </a:xfrm>
          <a:prstGeom prst="rect">
            <a:avLst/>
          </a:prstGeom>
          <a:solidFill>
            <a:schemeClr val="bg1">
              <a:lumMod val="85000"/>
            </a:schemeClr>
          </a:solidFill>
          <a:ln>
            <a:noFill/>
          </a:ln>
        </p:spPr>
        <p:txBody>
          <a:bodyPr/>
          <a:lstStyle>
            <a:lvl1pPr marL="0" indent="0" algn="ctr">
              <a:buNone/>
              <a:defRPr sz="1200"/>
            </a:lvl1pPr>
          </a:lstStyle>
          <a:p>
            <a:r>
              <a:rPr lang="en-GB" dirty="0" smtClean="0"/>
              <a:t>Place image here by clicking picture icon below.</a:t>
            </a:r>
            <a:endParaRPr lang="en-GB" dirty="0"/>
          </a:p>
        </p:txBody>
      </p:sp>
      <p:sp>
        <p:nvSpPr>
          <p:cNvPr id="10" name="Text Placeholder 9"/>
          <p:cNvSpPr>
            <a:spLocks noGrp="1"/>
          </p:cNvSpPr>
          <p:nvPr>
            <p:ph type="body" sz="quarter" idx="19" hasCustomPrompt="1"/>
          </p:nvPr>
        </p:nvSpPr>
        <p:spPr>
          <a:xfrm>
            <a:off x="2483768" y="2204864"/>
            <a:ext cx="6336704" cy="1224136"/>
          </a:xfrm>
          <a:prstGeom prst="rect">
            <a:avLst/>
          </a:prstGeom>
          <a:ln>
            <a:noFill/>
          </a:ln>
        </p:spPr>
        <p:txBody>
          <a:bodyPr>
            <a:normAutofit/>
          </a:bodyPr>
          <a:lstStyle>
            <a:lvl1pPr marL="0" indent="0">
              <a:buNone/>
              <a:defRPr sz="1600" baseline="0">
                <a:solidFill>
                  <a:schemeClr val="tx1"/>
                </a:solidFill>
                <a:latin typeface="+mn-lt"/>
              </a:defRPr>
            </a:lvl1pPr>
            <a:lvl5pPr>
              <a:defRPr/>
            </a:lvl5pPr>
          </a:lstStyle>
          <a:p>
            <a:pPr lvl="0"/>
            <a:r>
              <a:rPr lang="en-US" dirty="0" smtClean="0"/>
              <a:t>We can use large numerals to </a:t>
            </a:r>
            <a:r>
              <a:rPr lang="en-US" dirty="0" err="1" smtClean="0"/>
              <a:t>emphasise</a:t>
            </a:r>
            <a:r>
              <a:rPr lang="en-US" dirty="0" smtClean="0"/>
              <a:t> points, facts and figures. Use a little descriptive text here.</a:t>
            </a:r>
            <a:endParaRPr lang="en-GB" dirty="0"/>
          </a:p>
        </p:txBody>
      </p:sp>
      <p:sp>
        <p:nvSpPr>
          <p:cNvPr id="15" name="Text Placeholder 9"/>
          <p:cNvSpPr>
            <a:spLocks noGrp="1"/>
          </p:cNvSpPr>
          <p:nvPr>
            <p:ph type="body" sz="quarter" idx="20" hasCustomPrompt="1"/>
          </p:nvPr>
        </p:nvSpPr>
        <p:spPr>
          <a:xfrm>
            <a:off x="2483768" y="4581128"/>
            <a:ext cx="6336704" cy="1296144"/>
          </a:xfrm>
          <a:prstGeom prst="rect">
            <a:avLst/>
          </a:prstGeom>
          <a:ln>
            <a:noFill/>
          </a:ln>
        </p:spPr>
        <p:txBody>
          <a:bodyPr>
            <a:normAutofit/>
          </a:bodyPr>
          <a:lstStyle>
            <a:lvl1pPr marL="0" indent="0">
              <a:buNone/>
              <a:defRPr sz="1600" baseline="0">
                <a:solidFill>
                  <a:schemeClr val="tx1"/>
                </a:solidFill>
                <a:latin typeface="+mn-lt"/>
              </a:defRPr>
            </a:lvl1pPr>
            <a:lvl5pPr>
              <a:defRPr/>
            </a:lvl5pPr>
          </a:lstStyle>
          <a:p>
            <a:pPr lvl="0"/>
            <a:r>
              <a:rPr lang="en-US" dirty="0" smtClean="0"/>
              <a:t>We can use large numerals to </a:t>
            </a:r>
            <a:r>
              <a:rPr lang="en-US" dirty="0" err="1" smtClean="0"/>
              <a:t>emphasise</a:t>
            </a:r>
            <a:r>
              <a:rPr lang="en-US" dirty="0" smtClean="0"/>
              <a:t> points, facts and figures. Use a little descriptive text here.</a:t>
            </a:r>
            <a:endParaRPr lang="en-GB" dirty="0"/>
          </a:p>
        </p:txBody>
      </p:sp>
      <p:sp>
        <p:nvSpPr>
          <p:cNvPr id="9" name="Text Placeholder 8"/>
          <p:cNvSpPr>
            <a:spLocks noGrp="1"/>
          </p:cNvSpPr>
          <p:nvPr>
            <p:ph type="body" sz="quarter" idx="21" hasCustomPrompt="1"/>
          </p:nvPr>
        </p:nvSpPr>
        <p:spPr>
          <a:xfrm>
            <a:off x="2483768" y="3933056"/>
            <a:ext cx="6336704" cy="504056"/>
          </a:xfrm>
          <a:prstGeom prst="rect">
            <a:avLst/>
          </a:prstGeom>
          <a:ln>
            <a:noFill/>
          </a:ln>
        </p:spPr>
        <p:txBody>
          <a:bodyPr>
            <a:noAutofit/>
          </a:bodyPr>
          <a:lstStyle>
            <a:lvl1pPr marL="0" indent="0">
              <a:lnSpc>
                <a:spcPct val="100000"/>
              </a:lnSpc>
              <a:buNone/>
              <a:defRPr sz="2600" b="1" baseline="0">
                <a:latin typeface="+mj-lt"/>
              </a:defRPr>
            </a:lvl1pPr>
          </a:lstStyle>
          <a:p>
            <a:pPr lvl="0"/>
            <a:r>
              <a:rPr lang="en-US" dirty="0" smtClean="0"/>
              <a:t>3.9 million children live in poverty</a:t>
            </a:r>
            <a:endParaRPr lang="en-GB" dirty="0"/>
          </a:p>
        </p:txBody>
      </p:sp>
      <p:sp>
        <p:nvSpPr>
          <p:cNvPr id="18" name="Text Placeholder 8"/>
          <p:cNvSpPr>
            <a:spLocks noGrp="1"/>
          </p:cNvSpPr>
          <p:nvPr>
            <p:ph type="body" sz="quarter" idx="22" hasCustomPrompt="1"/>
          </p:nvPr>
        </p:nvSpPr>
        <p:spPr>
          <a:xfrm>
            <a:off x="2483768" y="1484784"/>
            <a:ext cx="6336704" cy="576064"/>
          </a:xfrm>
          <a:prstGeom prst="rect">
            <a:avLst/>
          </a:prstGeom>
          <a:ln>
            <a:noFill/>
          </a:ln>
        </p:spPr>
        <p:txBody>
          <a:bodyPr>
            <a:noAutofit/>
          </a:bodyPr>
          <a:lstStyle>
            <a:lvl1pPr marL="0" indent="0">
              <a:lnSpc>
                <a:spcPct val="100000"/>
              </a:lnSpc>
              <a:buNone/>
              <a:defRPr sz="2600" b="1" baseline="0">
                <a:latin typeface="+mj-lt"/>
              </a:defRPr>
            </a:lvl1pPr>
          </a:lstStyle>
          <a:p>
            <a:pPr lvl="0"/>
            <a:r>
              <a:rPr lang="en-US" dirty="0" smtClean="0"/>
              <a:t>1 in 4 children go to…</a:t>
            </a:r>
            <a:endParaRPr lang="en-GB" dirty="0"/>
          </a:p>
        </p:txBody>
      </p:sp>
      <p:sp>
        <p:nvSpPr>
          <p:cNvPr id="14" name="Title 1"/>
          <p:cNvSpPr>
            <a:spLocks noGrp="1"/>
          </p:cNvSpPr>
          <p:nvPr>
            <p:ph type="title" hasCustomPrompt="1"/>
          </p:nvPr>
        </p:nvSpPr>
        <p:spPr>
          <a:xfrm>
            <a:off x="395536" y="404664"/>
            <a:ext cx="8424936" cy="360040"/>
          </a:xfrm>
          <a:prstGeom prst="rect">
            <a:avLst/>
          </a:prstGeom>
        </p:spPr>
        <p:txBody>
          <a:bodyPr/>
          <a:lstStyle>
            <a:lvl1pPr>
              <a:defRPr sz="2800"/>
            </a:lvl1pPr>
          </a:lstStyle>
          <a:p>
            <a:r>
              <a:rPr lang="en-US" dirty="0" smtClean="0"/>
              <a:t>Slide Title</a:t>
            </a:r>
            <a:endParaRPr lang="en-GB" dirty="0"/>
          </a:p>
        </p:txBody>
      </p:sp>
      <p:sp>
        <p:nvSpPr>
          <p:cNvPr id="17" name="Picture Placeholder 4"/>
          <p:cNvSpPr>
            <a:spLocks noGrp="1"/>
          </p:cNvSpPr>
          <p:nvPr>
            <p:ph type="pic" sz="quarter" idx="23" hasCustomPrompt="1"/>
          </p:nvPr>
        </p:nvSpPr>
        <p:spPr>
          <a:xfrm>
            <a:off x="467544" y="4077072"/>
            <a:ext cx="1800200" cy="1800200"/>
          </a:xfrm>
          <a:prstGeom prst="rect">
            <a:avLst/>
          </a:prstGeom>
          <a:solidFill>
            <a:schemeClr val="bg1">
              <a:lumMod val="85000"/>
            </a:schemeClr>
          </a:solidFill>
          <a:ln>
            <a:noFill/>
          </a:ln>
        </p:spPr>
        <p:txBody>
          <a:bodyPr/>
          <a:lstStyle>
            <a:lvl1pPr marL="0" indent="0" algn="ctr">
              <a:buNone/>
              <a:defRPr sz="1200"/>
            </a:lvl1pPr>
          </a:lstStyle>
          <a:p>
            <a:r>
              <a:rPr lang="en-GB" dirty="0" smtClean="0"/>
              <a:t>Place image here by clicking picture icon below.</a:t>
            </a:r>
            <a:endParaRPr lang="en-GB" dirty="0"/>
          </a:p>
        </p:txBody>
      </p:sp>
      <p:sp>
        <p:nvSpPr>
          <p:cNvPr id="2" name="Date Placeholder 1"/>
          <p:cNvSpPr>
            <a:spLocks noGrp="1"/>
          </p:cNvSpPr>
          <p:nvPr>
            <p:ph type="dt" sz="half" idx="24"/>
          </p:nvPr>
        </p:nvSpPr>
        <p:spPr/>
        <p:txBody>
          <a:body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5"/>
          </p:nvPr>
        </p:nvSpPr>
        <p:spPr/>
        <p:txBody>
          <a:body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a:xfrm>
            <a:off x="395536" y="764704"/>
            <a:ext cx="8424936" cy="288032"/>
          </a:xfrm>
          <a:prstGeom prst="rect">
            <a:avLst/>
          </a:prstGeom>
          <a:ln>
            <a:noFill/>
          </a:ln>
        </p:spPr>
        <p:txBody>
          <a:bodyPr>
            <a:noAutofit/>
          </a:bodyPr>
          <a:lstStyle>
            <a:lvl1pPr marL="0" indent="0">
              <a:lnSpc>
                <a:spcPct val="100000"/>
              </a:lnSpc>
              <a:buNone/>
              <a:defRPr sz="1800" b="1" i="1">
                <a:latin typeface="+mj-lt"/>
              </a:defRPr>
            </a:lvl1pPr>
          </a:lstStyle>
          <a:p>
            <a:pPr lvl="0"/>
            <a:r>
              <a:rPr lang="en-US" dirty="0" smtClean="0"/>
              <a:t>Sub title</a:t>
            </a:r>
            <a:endParaRPr lang="en-GB" dirty="0"/>
          </a:p>
        </p:txBody>
      </p:sp>
    </p:spTree>
    <p:extLst>
      <p:ext uri="{BB962C8B-B14F-4D97-AF65-F5344CB8AC3E}">
        <p14:creationId xmlns="" xmlns:p14="http://schemas.microsoft.com/office/powerpoint/2010/main" val="401990189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hort Statistic Slide">
    <p:spTree>
      <p:nvGrpSpPr>
        <p:cNvPr id="1" name=""/>
        <p:cNvGrpSpPr/>
        <p:nvPr/>
      </p:nvGrpSpPr>
      <p:grpSpPr>
        <a:xfrm>
          <a:off x="0" y="0"/>
          <a:ext cx="0" cy="0"/>
          <a:chOff x="0" y="0"/>
          <a:chExt cx="0" cy="0"/>
        </a:xfrm>
      </p:grpSpPr>
      <p:sp>
        <p:nvSpPr>
          <p:cNvPr id="5" name="Picture Placeholder 4"/>
          <p:cNvSpPr>
            <a:spLocks noGrp="1"/>
          </p:cNvSpPr>
          <p:nvPr>
            <p:ph type="pic" sz="quarter" idx="18" hasCustomPrompt="1"/>
          </p:nvPr>
        </p:nvSpPr>
        <p:spPr>
          <a:xfrm>
            <a:off x="4572000" y="0"/>
            <a:ext cx="4572000" cy="6858000"/>
          </a:xfrm>
          <a:prstGeom prst="rect">
            <a:avLst/>
          </a:prstGeom>
          <a:solidFill>
            <a:schemeClr val="bg1">
              <a:lumMod val="85000"/>
            </a:schemeClr>
          </a:solidFill>
          <a:ln>
            <a:noFill/>
          </a:ln>
        </p:spPr>
        <p:txBody>
          <a:bodyPr/>
          <a:lstStyle>
            <a:lvl1pPr marL="0" indent="0" algn="ctr">
              <a:buNone/>
              <a:defRPr sz="1200"/>
            </a:lvl1pPr>
          </a:lstStyle>
          <a:p>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Place image here by clicking picture icon below.</a:t>
            </a:r>
            <a:endParaRPr lang="en-GB" dirty="0"/>
          </a:p>
        </p:txBody>
      </p:sp>
      <p:sp>
        <p:nvSpPr>
          <p:cNvPr id="10" name="Text Placeholder 9"/>
          <p:cNvSpPr>
            <a:spLocks noGrp="1"/>
          </p:cNvSpPr>
          <p:nvPr>
            <p:ph type="body" sz="quarter" idx="19" hasCustomPrompt="1"/>
          </p:nvPr>
        </p:nvSpPr>
        <p:spPr>
          <a:xfrm>
            <a:off x="323528" y="2420888"/>
            <a:ext cx="3888432" cy="1224136"/>
          </a:xfrm>
          <a:prstGeom prst="rect">
            <a:avLst/>
          </a:prstGeom>
          <a:ln>
            <a:noFill/>
          </a:ln>
        </p:spPr>
        <p:txBody>
          <a:bodyPr>
            <a:noAutofit/>
          </a:bodyPr>
          <a:lstStyle>
            <a:lvl1pPr marL="0" indent="0">
              <a:lnSpc>
                <a:spcPct val="100000"/>
              </a:lnSpc>
              <a:buNone/>
              <a:defRPr sz="2400" baseline="0">
                <a:solidFill>
                  <a:schemeClr val="tx1"/>
                </a:solidFill>
                <a:latin typeface="+mn-lt"/>
              </a:defRPr>
            </a:lvl1pPr>
            <a:lvl5pPr>
              <a:defRPr/>
            </a:lvl5pPr>
          </a:lstStyle>
          <a:p>
            <a:pPr lvl="0"/>
            <a:r>
              <a:rPr lang="en-US" dirty="0" smtClean="0"/>
              <a:t>Children in the UK have had…</a:t>
            </a:r>
            <a:endParaRPr lang="en-GB" dirty="0"/>
          </a:p>
        </p:txBody>
      </p:sp>
      <p:sp>
        <p:nvSpPr>
          <p:cNvPr id="9" name="Text Placeholder 8"/>
          <p:cNvSpPr>
            <a:spLocks noGrp="1"/>
          </p:cNvSpPr>
          <p:nvPr>
            <p:ph type="body" sz="quarter" idx="21" hasCustomPrompt="1"/>
          </p:nvPr>
        </p:nvSpPr>
        <p:spPr>
          <a:xfrm>
            <a:off x="323528" y="3933056"/>
            <a:ext cx="3888432" cy="792088"/>
          </a:xfrm>
          <a:prstGeom prst="rect">
            <a:avLst/>
          </a:prstGeom>
          <a:ln>
            <a:noFill/>
          </a:ln>
        </p:spPr>
        <p:txBody>
          <a:bodyPr>
            <a:noAutofit/>
          </a:bodyPr>
          <a:lstStyle>
            <a:lvl1pPr marL="0" indent="0">
              <a:buNone/>
              <a:defRPr sz="3600" b="1" i="0">
                <a:latin typeface="+mj-lt"/>
              </a:defRPr>
            </a:lvl1pPr>
          </a:lstStyle>
          <a:p>
            <a:pPr lvl="0"/>
            <a:r>
              <a:rPr lang="en-US" dirty="0" smtClean="0"/>
              <a:t>Over 70%</a:t>
            </a:r>
            <a:endParaRPr lang="en-GB" dirty="0"/>
          </a:p>
        </p:txBody>
      </p:sp>
      <p:sp>
        <p:nvSpPr>
          <p:cNvPr id="18" name="Text Placeholder 8"/>
          <p:cNvSpPr>
            <a:spLocks noGrp="1"/>
          </p:cNvSpPr>
          <p:nvPr>
            <p:ph type="body" sz="quarter" idx="22" hasCustomPrompt="1"/>
          </p:nvPr>
        </p:nvSpPr>
        <p:spPr>
          <a:xfrm>
            <a:off x="324297" y="1556792"/>
            <a:ext cx="3887663" cy="864096"/>
          </a:xfrm>
          <a:prstGeom prst="rect">
            <a:avLst/>
          </a:prstGeom>
          <a:ln>
            <a:noFill/>
          </a:ln>
        </p:spPr>
        <p:txBody>
          <a:bodyPr>
            <a:noAutofit/>
          </a:bodyPr>
          <a:lstStyle>
            <a:lvl1pPr marL="0" indent="0">
              <a:buNone/>
              <a:defRPr sz="4400" b="1" i="0" baseline="0">
                <a:latin typeface="+mj-lt"/>
              </a:defRPr>
            </a:lvl1pPr>
          </a:lstStyle>
          <a:p>
            <a:pPr lvl="0"/>
            <a:r>
              <a:rPr lang="en-US" dirty="0" smtClean="0"/>
              <a:t>1 in 4</a:t>
            </a:r>
            <a:endParaRPr lang="en-GB" dirty="0"/>
          </a:p>
        </p:txBody>
      </p:sp>
      <p:sp>
        <p:nvSpPr>
          <p:cNvPr id="14" name="Title 1"/>
          <p:cNvSpPr>
            <a:spLocks noGrp="1"/>
          </p:cNvSpPr>
          <p:nvPr>
            <p:ph type="title" hasCustomPrompt="1"/>
          </p:nvPr>
        </p:nvSpPr>
        <p:spPr>
          <a:xfrm>
            <a:off x="395536" y="404664"/>
            <a:ext cx="3888432" cy="360040"/>
          </a:xfrm>
          <a:prstGeom prst="rect">
            <a:avLst/>
          </a:prstGeom>
        </p:spPr>
        <p:txBody>
          <a:bodyPr/>
          <a:lstStyle>
            <a:lvl1pPr>
              <a:defRPr sz="2800"/>
            </a:lvl1pPr>
          </a:lstStyle>
          <a:p>
            <a:r>
              <a:rPr lang="en-US" dirty="0" smtClean="0"/>
              <a:t>Slide Title</a:t>
            </a:r>
            <a:endParaRPr lang="en-GB" dirty="0"/>
          </a:p>
        </p:txBody>
      </p:sp>
      <p:sp>
        <p:nvSpPr>
          <p:cNvPr id="17" name="Text Placeholder 9"/>
          <p:cNvSpPr>
            <a:spLocks noGrp="1"/>
          </p:cNvSpPr>
          <p:nvPr>
            <p:ph type="body" sz="quarter" idx="23" hasCustomPrompt="1"/>
          </p:nvPr>
        </p:nvSpPr>
        <p:spPr>
          <a:xfrm>
            <a:off x="323528" y="4725144"/>
            <a:ext cx="3888432" cy="1224136"/>
          </a:xfrm>
          <a:prstGeom prst="rect">
            <a:avLst/>
          </a:prstGeom>
          <a:ln>
            <a:noFill/>
          </a:ln>
        </p:spPr>
        <p:txBody>
          <a:bodyPr>
            <a:noAutofit/>
          </a:bodyPr>
          <a:lstStyle>
            <a:lvl1pPr marL="0" indent="0">
              <a:lnSpc>
                <a:spcPct val="100000"/>
              </a:lnSpc>
              <a:buNone/>
              <a:defRPr sz="2400" baseline="0">
                <a:solidFill>
                  <a:schemeClr val="tx1"/>
                </a:solidFill>
                <a:latin typeface="+mn-lt"/>
              </a:defRPr>
            </a:lvl1pPr>
            <a:lvl5pPr>
              <a:defRPr/>
            </a:lvl5pPr>
          </a:lstStyle>
          <a:p>
            <a:pPr lvl="0"/>
            <a:r>
              <a:rPr lang="en-US" dirty="0" smtClean="0"/>
              <a:t>Children in the UK wish to…</a:t>
            </a:r>
            <a:endParaRPr lang="en-GB" dirty="0"/>
          </a:p>
        </p:txBody>
      </p:sp>
      <p:sp>
        <p:nvSpPr>
          <p:cNvPr id="2" name="Date Placeholder 1"/>
          <p:cNvSpPr>
            <a:spLocks noGrp="1"/>
          </p:cNvSpPr>
          <p:nvPr>
            <p:ph type="dt" sz="half" idx="24"/>
          </p:nvPr>
        </p:nvSpPr>
        <p:spPr/>
        <p:txBody>
          <a:body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5"/>
          </p:nvPr>
        </p:nvSpPr>
        <p:spPr/>
        <p:txBody>
          <a:bodyPr/>
          <a:lstStyle/>
          <a:p>
            <a:fld id="{C5D25147-FDC9-47F4-AA5D-D3208922DAC9}" type="slidenum">
              <a:rPr lang="en-GB" smtClean="0"/>
              <a:pPr/>
              <a:t>‹#›</a:t>
            </a:fld>
            <a:endParaRPr lang="en-GB" dirty="0"/>
          </a:p>
        </p:txBody>
      </p:sp>
      <p:sp>
        <p:nvSpPr>
          <p:cNvPr id="15" name="Text Placeholder 7"/>
          <p:cNvSpPr>
            <a:spLocks noGrp="1"/>
          </p:cNvSpPr>
          <p:nvPr>
            <p:ph type="body" sz="quarter" idx="13" hasCustomPrompt="1"/>
          </p:nvPr>
        </p:nvSpPr>
        <p:spPr>
          <a:xfrm>
            <a:off x="395536" y="764704"/>
            <a:ext cx="3888432" cy="288032"/>
          </a:xfrm>
          <a:prstGeom prst="rect">
            <a:avLst/>
          </a:prstGeom>
          <a:ln>
            <a:noFill/>
          </a:ln>
        </p:spPr>
        <p:txBody>
          <a:bodyPr>
            <a:noAutofit/>
          </a:bodyPr>
          <a:lstStyle>
            <a:lvl1pPr marL="0" indent="0">
              <a:lnSpc>
                <a:spcPct val="100000"/>
              </a:lnSpc>
              <a:buNone/>
              <a:defRPr sz="1800" b="1" i="1">
                <a:latin typeface="+mj-lt"/>
              </a:defRPr>
            </a:lvl1pPr>
          </a:lstStyle>
          <a:p>
            <a:pPr lvl="0"/>
            <a:r>
              <a:rPr lang="en-US" dirty="0" smtClean="0"/>
              <a:t>Sub title</a:t>
            </a:r>
            <a:endParaRPr lang="en-GB" dirty="0"/>
          </a:p>
        </p:txBody>
      </p:sp>
    </p:spTree>
    <p:extLst>
      <p:ext uri="{BB962C8B-B14F-4D97-AF65-F5344CB8AC3E}">
        <p14:creationId xmlns="" xmlns:p14="http://schemas.microsoft.com/office/powerpoint/2010/main" val="191884408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Sides Slide">
    <p:spTree>
      <p:nvGrpSpPr>
        <p:cNvPr id="1" name=""/>
        <p:cNvGrpSpPr/>
        <p:nvPr/>
      </p:nvGrpSpPr>
      <p:grpSpPr>
        <a:xfrm>
          <a:off x="0" y="0"/>
          <a:ext cx="0" cy="0"/>
          <a:chOff x="0" y="0"/>
          <a:chExt cx="0" cy="0"/>
        </a:xfrm>
      </p:grpSpPr>
      <p:sp>
        <p:nvSpPr>
          <p:cNvPr id="3" name="Rectangle 2"/>
          <p:cNvSpPr/>
          <p:nvPr userDrawn="1"/>
        </p:nvSpPr>
        <p:spPr>
          <a:xfrm>
            <a:off x="-36512"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9" hasCustomPrompt="1"/>
          </p:nvPr>
        </p:nvSpPr>
        <p:spPr>
          <a:xfrm>
            <a:off x="5076056" y="2636912"/>
            <a:ext cx="3528392" cy="3240360"/>
          </a:xfrm>
          <a:prstGeom prst="rect">
            <a:avLst/>
          </a:prstGeom>
          <a:ln>
            <a:noFill/>
          </a:ln>
        </p:spPr>
        <p:txBody>
          <a:bodyPr>
            <a:normAutofit/>
          </a:bodyPr>
          <a:lstStyle>
            <a:lvl1pPr marL="285750" indent="-285750">
              <a:buFont typeface="Wingdings" panose="05000000000000000000" pitchFamily="2" charset="2"/>
              <a:buChar char="§"/>
              <a:defRPr sz="1400" baseline="0">
                <a:solidFill>
                  <a:schemeClr val="tx1"/>
                </a:solidFill>
                <a:latin typeface="Arial" panose="020B0604020202020204" pitchFamily="34" charset="0"/>
                <a:cs typeface="Arial" panose="020B0604020202020204" pitchFamily="34" charset="0"/>
              </a:defRPr>
            </a:lvl1pPr>
            <a:lvl2pPr>
              <a:defRPr/>
            </a:lvl2pPr>
            <a:lvl3pPr>
              <a:defRPr/>
            </a:lvl3pPr>
            <a:lvl4pPr>
              <a:defRPr/>
            </a:lvl4pPr>
            <a:lvl5pPr>
              <a:defRPr/>
            </a:lvl5pPr>
          </a:lstStyle>
          <a:p>
            <a:pPr lvl="0"/>
            <a:r>
              <a:rPr lang="en-US" dirty="0" smtClean="0"/>
              <a:t>Place text here</a:t>
            </a:r>
          </a:p>
          <a:p>
            <a:pPr lvl="1"/>
            <a:r>
              <a:rPr lang="en-US" dirty="0" smtClean="0"/>
              <a:t>Secondary text here</a:t>
            </a:r>
          </a:p>
          <a:p>
            <a:pPr lvl="2"/>
            <a:r>
              <a:rPr lang="en-US" dirty="0" smtClean="0"/>
              <a:t>Third layer here</a:t>
            </a:r>
          </a:p>
          <a:p>
            <a:pPr lvl="3"/>
            <a:r>
              <a:rPr lang="en-US" dirty="0" smtClean="0"/>
              <a:t>Forth Layer here</a:t>
            </a:r>
            <a:endParaRPr lang="en-GB" dirty="0"/>
          </a:p>
        </p:txBody>
      </p:sp>
      <p:sp>
        <p:nvSpPr>
          <p:cNvPr id="14" name="Text Placeholder 9"/>
          <p:cNvSpPr>
            <a:spLocks noGrp="1"/>
          </p:cNvSpPr>
          <p:nvPr>
            <p:ph type="body" sz="quarter" idx="20" hasCustomPrompt="1"/>
          </p:nvPr>
        </p:nvSpPr>
        <p:spPr bwMode="white">
          <a:xfrm>
            <a:off x="467544" y="2636912"/>
            <a:ext cx="3528392" cy="3240360"/>
          </a:xfrm>
          <a:prstGeom prst="rect">
            <a:avLst/>
          </a:prstGeom>
          <a:ln>
            <a:noFill/>
          </a:ln>
        </p:spPr>
        <p:txBody>
          <a:bodyPr>
            <a:normAutofit/>
          </a:bodyPr>
          <a:lstStyle>
            <a:lvl1pPr marL="285750" indent="-285750">
              <a:buFont typeface="Wingdings" panose="05000000000000000000" pitchFamily="2" charset="2"/>
              <a:buChar char="§"/>
              <a:defRPr sz="1400" baseline="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lvl5pPr>
          </a:lstStyle>
          <a:p>
            <a:pPr lvl="0"/>
            <a:r>
              <a:rPr lang="en-US" dirty="0" smtClean="0"/>
              <a:t>Place text here</a:t>
            </a:r>
          </a:p>
          <a:p>
            <a:pPr lvl="1"/>
            <a:r>
              <a:rPr lang="en-US" dirty="0" smtClean="0"/>
              <a:t>Secondary text here</a:t>
            </a:r>
          </a:p>
          <a:p>
            <a:pPr lvl="2"/>
            <a:r>
              <a:rPr lang="en-US" dirty="0" smtClean="0"/>
              <a:t>Third layer here</a:t>
            </a:r>
          </a:p>
          <a:p>
            <a:pPr lvl="3"/>
            <a:r>
              <a:rPr lang="en-US" dirty="0" smtClean="0"/>
              <a:t>Forth layer here</a:t>
            </a:r>
            <a:endParaRPr lang="en-GB" dirty="0"/>
          </a:p>
        </p:txBody>
      </p:sp>
      <p:sp>
        <p:nvSpPr>
          <p:cNvPr id="19" name="Title 1"/>
          <p:cNvSpPr>
            <a:spLocks noGrp="1"/>
          </p:cNvSpPr>
          <p:nvPr>
            <p:ph type="title" hasCustomPrompt="1"/>
          </p:nvPr>
        </p:nvSpPr>
        <p:spPr bwMode="white">
          <a:xfrm>
            <a:off x="395536" y="404664"/>
            <a:ext cx="3816424" cy="360040"/>
          </a:xfrm>
          <a:prstGeom prst="rect">
            <a:avLst/>
          </a:prstGeom>
        </p:spPr>
        <p:txBody>
          <a:bodyPr/>
          <a:lstStyle>
            <a:lvl1pPr>
              <a:defRPr sz="2800">
                <a:solidFill>
                  <a:schemeClr val="bg1"/>
                </a:solidFill>
              </a:defRPr>
            </a:lvl1pPr>
          </a:lstStyle>
          <a:p>
            <a:r>
              <a:rPr lang="en-US" dirty="0" smtClean="0"/>
              <a:t>Slide Title</a:t>
            </a:r>
            <a:endParaRPr lang="en-GB" dirty="0"/>
          </a:p>
        </p:txBody>
      </p:sp>
      <p:sp>
        <p:nvSpPr>
          <p:cNvPr id="5" name="Text Placeholder 4"/>
          <p:cNvSpPr>
            <a:spLocks noGrp="1"/>
          </p:cNvSpPr>
          <p:nvPr>
            <p:ph type="body" sz="quarter" idx="21" hasCustomPrompt="1"/>
          </p:nvPr>
        </p:nvSpPr>
        <p:spPr bwMode="white">
          <a:xfrm>
            <a:off x="467544" y="1484784"/>
            <a:ext cx="3528392" cy="504056"/>
          </a:xfrm>
          <a:prstGeom prst="rect">
            <a:avLst/>
          </a:prstGeom>
        </p:spPr>
        <p:txBody>
          <a:bodyPr>
            <a:noAutofit/>
          </a:bodyPr>
          <a:lstStyle>
            <a:lvl1pPr marL="0" indent="0" algn="ctr">
              <a:lnSpc>
                <a:spcPct val="100000"/>
              </a:lnSpc>
              <a:spcBef>
                <a:spcPts val="0"/>
              </a:spcBef>
              <a:buNone/>
              <a:defRPr sz="3600">
                <a:solidFill>
                  <a:schemeClr val="bg1"/>
                </a:solidFill>
                <a:latin typeface="Georgia" panose="02040502050405020303" pitchFamily="18" charset="0"/>
              </a:defRPr>
            </a:lvl1pPr>
          </a:lstStyle>
          <a:p>
            <a:pPr lvl="0"/>
            <a:r>
              <a:rPr lang="en-US" dirty="0" smtClean="0"/>
              <a:t>01</a:t>
            </a:r>
            <a:endParaRPr lang="en-GB" dirty="0"/>
          </a:p>
        </p:txBody>
      </p:sp>
      <p:sp>
        <p:nvSpPr>
          <p:cNvPr id="21" name="Text Placeholder 4"/>
          <p:cNvSpPr>
            <a:spLocks noGrp="1"/>
          </p:cNvSpPr>
          <p:nvPr>
            <p:ph type="body" sz="quarter" idx="22" hasCustomPrompt="1"/>
          </p:nvPr>
        </p:nvSpPr>
        <p:spPr>
          <a:xfrm>
            <a:off x="5076056" y="1484784"/>
            <a:ext cx="3528392" cy="504056"/>
          </a:xfrm>
          <a:prstGeom prst="rect">
            <a:avLst/>
          </a:prstGeom>
        </p:spPr>
        <p:txBody>
          <a:bodyPr>
            <a:noAutofit/>
          </a:bodyPr>
          <a:lstStyle>
            <a:lvl1pPr marL="0" indent="0" algn="ctr">
              <a:lnSpc>
                <a:spcPct val="100000"/>
              </a:lnSpc>
              <a:spcBef>
                <a:spcPts val="0"/>
              </a:spcBef>
              <a:buNone/>
              <a:defRPr sz="3600">
                <a:solidFill>
                  <a:schemeClr val="tx1"/>
                </a:solidFill>
                <a:latin typeface="Georgia" panose="02040502050405020303" pitchFamily="18" charset="0"/>
              </a:defRPr>
            </a:lvl1pPr>
          </a:lstStyle>
          <a:p>
            <a:pPr lvl="0"/>
            <a:r>
              <a:rPr lang="en-US" dirty="0" smtClean="0"/>
              <a:t>02</a:t>
            </a:r>
            <a:endParaRPr lang="en-GB" dirty="0"/>
          </a:p>
        </p:txBody>
      </p:sp>
      <p:sp>
        <p:nvSpPr>
          <p:cNvPr id="7" name="Text Placeholder 6"/>
          <p:cNvSpPr>
            <a:spLocks noGrp="1"/>
          </p:cNvSpPr>
          <p:nvPr>
            <p:ph type="body" sz="quarter" idx="23" hasCustomPrompt="1"/>
          </p:nvPr>
        </p:nvSpPr>
        <p:spPr bwMode="white">
          <a:xfrm>
            <a:off x="468313" y="1988840"/>
            <a:ext cx="3527425" cy="504254"/>
          </a:xfrm>
          <a:prstGeom prst="rect">
            <a:avLst/>
          </a:prstGeom>
        </p:spPr>
        <p:txBody>
          <a:bodyPr>
            <a:normAutofit/>
          </a:bodyPr>
          <a:lstStyle>
            <a:lvl1pPr marL="0" indent="0" algn="ctr">
              <a:buNone/>
              <a:defRPr sz="2800">
                <a:solidFill>
                  <a:schemeClr val="bg1"/>
                </a:solidFill>
                <a:latin typeface="Georgia" panose="02040502050405020303" pitchFamily="18" charset="0"/>
              </a:defRPr>
            </a:lvl1pPr>
          </a:lstStyle>
          <a:p>
            <a:pPr lvl="0"/>
            <a:r>
              <a:rPr lang="en-US" dirty="0" smtClean="0"/>
              <a:t>Text here</a:t>
            </a:r>
            <a:endParaRPr lang="en-GB" dirty="0"/>
          </a:p>
        </p:txBody>
      </p:sp>
      <p:sp>
        <p:nvSpPr>
          <p:cNvPr id="23" name="Text Placeholder 6"/>
          <p:cNvSpPr>
            <a:spLocks noGrp="1"/>
          </p:cNvSpPr>
          <p:nvPr>
            <p:ph type="body" sz="quarter" idx="24" hasCustomPrompt="1"/>
          </p:nvPr>
        </p:nvSpPr>
        <p:spPr>
          <a:xfrm>
            <a:off x="5076056" y="1988840"/>
            <a:ext cx="3527425" cy="504254"/>
          </a:xfrm>
          <a:prstGeom prst="rect">
            <a:avLst/>
          </a:prstGeom>
        </p:spPr>
        <p:txBody>
          <a:bodyPr>
            <a:normAutofit/>
          </a:bodyPr>
          <a:lstStyle>
            <a:lvl1pPr marL="0" indent="0" algn="ctr">
              <a:buNone/>
              <a:defRPr sz="2800">
                <a:solidFill>
                  <a:schemeClr val="tx1"/>
                </a:solidFill>
                <a:latin typeface="Georgia" panose="02040502050405020303" pitchFamily="18" charset="0"/>
              </a:defRPr>
            </a:lvl1pPr>
          </a:lstStyle>
          <a:p>
            <a:pPr lvl="0"/>
            <a:r>
              <a:rPr lang="en-US" dirty="0" smtClean="0"/>
              <a:t>Text here</a:t>
            </a:r>
            <a:endParaRPr lang="en-GB" dirty="0"/>
          </a:p>
        </p:txBody>
      </p:sp>
      <p:sp>
        <p:nvSpPr>
          <p:cNvPr id="2" name="Date Placeholder 1"/>
          <p:cNvSpPr>
            <a:spLocks noGrp="1"/>
          </p:cNvSpPr>
          <p:nvPr>
            <p:ph type="dt" sz="half" idx="25"/>
          </p:nvPr>
        </p:nvSpPr>
        <p:spPr/>
        <p:txBody>
          <a:bodyPr/>
          <a:lstStyle/>
          <a:p>
            <a:fld id="{77CFE96E-B453-44A9-993D-60C351324C0A}" type="datetime4">
              <a:rPr lang="en-GB" smtClean="0"/>
              <a:pPr/>
              <a:t>06 December 2016</a:t>
            </a:fld>
            <a:endParaRPr lang="en-GB" dirty="0"/>
          </a:p>
        </p:txBody>
      </p:sp>
      <p:sp>
        <p:nvSpPr>
          <p:cNvPr id="4" name="Slide Number Placeholder 3"/>
          <p:cNvSpPr>
            <a:spLocks noGrp="1"/>
          </p:cNvSpPr>
          <p:nvPr>
            <p:ph type="sldNum" sz="quarter" idx="26"/>
          </p:nvPr>
        </p:nvSpPr>
        <p:spPr/>
        <p:txBody>
          <a:bodyPr/>
          <a:lstStyle/>
          <a:p>
            <a:fld id="{C5D25147-FDC9-47F4-AA5D-D3208922DAC9}" type="slidenum">
              <a:rPr lang="en-GB" smtClean="0"/>
              <a:pPr/>
              <a:t>‹#›</a:t>
            </a:fld>
            <a:endParaRPr lang="en-GB" dirty="0"/>
          </a:p>
        </p:txBody>
      </p:sp>
      <p:sp>
        <p:nvSpPr>
          <p:cNvPr id="17" name="Text Placeholder 7"/>
          <p:cNvSpPr>
            <a:spLocks noGrp="1"/>
          </p:cNvSpPr>
          <p:nvPr>
            <p:ph type="body" sz="quarter" idx="13" hasCustomPrompt="1"/>
          </p:nvPr>
        </p:nvSpPr>
        <p:spPr bwMode="white">
          <a:xfrm>
            <a:off x="395536" y="764704"/>
            <a:ext cx="3816424" cy="288032"/>
          </a:xfrm>
          <a:prstGeom prst="rect">
            <a:avLst/>
          </a:prstGeom>
          <a:ln>
            <a:noFill/>
          </a:ln>
        </p:spPr>
        <p:txBody>
          <a:bodyPr>
            <a:noAutofit/>
          </a:bodyPr>
          <a:lstStyle>
            <a:lvl1pPr marL="0" indent="0">
              <a:lnSpc>
                <a:spcPct val="100000"/>
              </a:lnSpc>
              <a:buNone/>
              <a:defRPr sz="1800" b="1" i="1">
                <a:solidFill>
                  <a:schemeClr val="bg1"/>
                </a:solidFill>
                <a:latin typeface="+mj-lt"/>
              </a:defRPr>
            </a:lvl1pPr>
          </a:lstStyle>
          <a:p>
            <a:pPr lvl="0"/>
            <a:r>
              <a:rPr lang="en-US" dirty="0" smtClean="0"/>
              <a:t>Sub title</a:t>
            </a:r>
            <a:endParaRPr lang="en-GB" dirty="0"/>
          </a:p>
        </p:txBody>
      </p:sp>
      <p:pic>
        <p:nvPicPr>
          <p:cNvPr id="15" name="Picture 1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95536" y="6336000"/>
            <a:ext cx="1522800" cy="170586"/>
          </a:xfrm>
          <a:prstGeom prst="rect">
            <a:avLst/>
          </a:prstGeom>
        </p:spPr>
      </p:pic>
    </p:spTree>
    <p:extLst>
      <p:ext uri="{BB962C8B-B14F-4D97-AF65-F5344CB8AC3E}">
        <p14:creationId xmlns="" xmlns:p14="http://schemas.microsoft.com/office/powerpoint/2010/main" val="161735181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mp; Text Slide 1">
    <p:spTree>
      <p:nvGrpSpPr>
        <p:cNvPr id="1" name=""/>
        <p:cNvGrpSpPr/>
        <p:nvPr/>
      </p:nvGrpSpPr>
      <p:grpSpPr>
        <a:xfrm>
          <a:off x="0" y="0"/>
          <a:ext cx="0" cy="0"/>
          <a:chOff x="0" y="0"/>
          <a:chExt cx="0" cy="0"/>
        </a:xfrm>
      </p:grpSpPr>
      <p:sp>
        <p:nvSpPr>
          <p:cNvPr id="4" name="Picture Placeholder 3"/>
          <p:cNvSpPr>
            <a:spLocks noGrp="1"/>
          </p:cNvSpPr>
          <p:nvPr>
            <p:ph type="pic" sz="quarter" idx="22" hasCustomPrompt="1"/>
          </p:nvPr>
        </p:nvSpPr>
        <p:spPr>
          <a:xfrm>
            <a:off x="4625974" y="1844824"/>
            <a:ext cx="1962249" cy="2879576"/>
          </a:xfrm>
          <a:prstGeom prst="rect">
            <a:avLst/>
          </a:prstGeom>
          <a:solidFill>
            <a:schemeClr val="bg1">
              <a:lumMod val="85000"/>
            </a:schemeClr>
          </a:solidFill>
          <a:ln>
            <a:noFill/>
          </a:ln>
        </p:spPr>
        <p:txBody>
          <a:bodyPr/>
          <a:lstStyle>
            <a:lvl1pPr marL="0" marR="0" indent="0" algn="ctr" defTabSz="914400" rtl="0" eaLnBrk="1" fontAlgn="auto" latinLnBrk="0" hangingPunct="1">
              <a:lnSpc>
                <a:spcPct val="130000"/>
              </a:lnSpc>
              <a:spcBef>
                <a:spcPct val="20000"/>
              </a:spcBef>
              <a:spcAft>
                <a:spcPts val="0"/>
              </a:spcAft>
              <a:buClrTx/>
              <a:buSzTx/>
              <a:buFont typeface="Arial" panose="020B0604020202020204" pitchFamily="34" charset="0"/>
              <a:buNone/>
              <a:tabLst/>
              <a:defRPr sz="1200"/>
            </a:lvl1pPr>
          </a:lstStyle>
          <a:p>
            <a:r>
              <a:rPr lang="en-GB" dirty="0" smtClean="0"/>
              <a:t/>
            </a:r>
            <a:br>
              <a:rPr lang="en-GB" dirty="0" smtClean="0"/>
            </a:br>
            <a:r>
              <a:rPr lang="en-GB" dirty="0" smtClean="0"/>
              <a:t/>
            </a:r>
            <a:br>
              <a:rPr lang="en-GB" dirty="0" smtClean="0"/>
            </a:br>
            <a:r>
              <a:rPr lang="en-GB" dirty="0" smtClean="0"/>
              <a:t>Place image here by clicking picture icon below.</a:t>
            </a:r>
          </a:p>
          <a:p>
            <a:endParaRPr lang="en-GB" dirty="0"/>
          </a:p>
        </p:txBody>
      </p:sp>
      <p:sp>
        <p:nvSpPr>
          <p:cNvPr id="14" name="Picture Placeholder 3"/>
          <p:cNvSpPr>
            <a:spLocks noGrp="1"/>
          </p:cNvSpPr>
          <p:nvPr>
            <p:ph type="pic" sz="quarter" idx="23" hasCustomPrompt="1"/>
          </p:nvPr>
        </p:nvSpPr>
        <p:spPr>
          <a:xfrm>
            <a:off x="6804248" y="1844824"/>
            <a:ext cx="1962249" cy="2879576"/>
          </a:xfrm>
          <a:prstGeom prst="rect">
            <a:avLst/>
          </a:prstGeom>
          <a:solidFill>
            <a:schemeClr val="bg1">
              <a:lumMod val="85000"/>
            </a:schemeClr>
          </a:solidFill>
          <a:ln>
            <a:noFill/>
          </a:ln>
        </p:spPr>
        <p:txBody>
          <a:bodyPr/>
          <a:lstStyle>
            <a:lvl1pPr marL="0" marR="0" indent="0" algn="ctr" defTabSz="914400" rtl="0" eaLnBrk="1" fontAlgn="auto" latinLnBrk="0" hangingPunct="1">
              <a:lnSpc>
                <a:spcPct val="130000"/>
              </a:lnSpc>
              <a:spcBef>
                <a:spcPct val="20000"/>
              </a:spcBef>
              <a:spcAft>
                <a:spcPts val="0"/>
              </a:spcAft>
              <a:buClrTx/>
              <a:buSzTx/>
              <a:buFont typeface="Arial" panose="020B0604020202020204" pitchFamily="34" charset="0"/>
              <a:buNone/>
              <a:tabLst/>
              <a:defRPr sz="1200"/>
            </a:lvl1pPr>
          </a:lstStyle>
          <a:p>
            <a:r>
              <a:rPr lang="en-GB" dirty="0" smtClean="0"/>
              <a:t/>
            </a:r>
            <a:br>
              <a:rPr lang="en-GB" dirty="0" smtClean="0"/>
            </a:br>
            <a:r>
              <a:rPr lang="en-GB" dirty="0" smtClean="0"/>
              <a:t/>
            </a:r>
            <a:br>
              <a:rPr lang="en-GB" dirty="0" smtClean="0"/>
            </a:br>
            <a:r>
              <a:rPr lang="en-GB" dirty="0" smtClean="0"/>
              <a:t>Place image here by clicking picture icon below.</a:t>
            </a:r>
          </a:p>
          <a:p>
            <a:endParaRPr lang="en-GB" dirty="0"/>
          </a:p>
        </p:txBody>
      </p:sp>
      <p:sp>
        <p:nvSpPr>
          <p:cNvPr id="10" name="Title 1"/>
          <p:cNvSpPr>
            <a:spLocks noGrp="1"/>
          </p:cNvSpPr>
          <p:nvPr>
            <p:ph type="title" hasCustomPrompt="1"/>
          </p:nvPr>
        </p:nvSpPr>
        <p:spPr>
          <a:xfrm>
            <a:off x="395536" y="404664"/>
            <a:ext cx="8280920" cy="360040"/>
          </a:xfrm>
          <a:prstGeom prst="rect">
            <a:avLst/>
          </a:prstGeom>
        </p:spPr>
        <p:txBody>
          <a:bodyPr/>
          <a:lstStyle>
            <a:lvl1pPr>
              <a:defRPr sz="2800"/>
            </a:lvl1pPr>
          </a:lstStyle>
          <a:p>
            <a:r>
              <a:rPr lang="en-US" dirty="0" smtClean="0"/>
              <a:t>Slide Title</a:t>
            </a:r>
            <a:endParaRPr lang="en-GB" dirty="0"/>
          </a:p>
        </p:txBody>
      </p:sp>
      <p:sp>
        <p:nvSpPr>
          <p:cNvPr id="2" name="Date Placeholder 1"/>
          <p:cNvSpPr>
            <a:spLocks noGrp="1"/>
          </p:cNvSpPr>
          <p:nvPr>
            <p:ph type="dt" sz="half" idx="24"/>
          </p:nvPr>
        </p:nvSpPr>
        <p:spPr/>
        <p:txBody>
          <a:body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5"/>
          </p:nvPr>
        </p:nvSpPr>
        <p:spPr/>
        <p:txBody>
          <a:bodyPr/>
          <a:lstStyle/>
          <a:p>
            <a:fld id="{C5D25147-FDC9-47F4-AA5D-D3208922DAC9}" type="slidenum">
              <a:rPr lang="en-GB" smtClean="0"/>
              <a:pPr/>
              <a:t>‹#›</a:t>
            </a:fld>
            <a:endParaRPr lang="en-GB" dirty="0"/>
          </a:p>
        </p:txBody>
      </p:sp>
      <p:sp>
        <p:nvSpPr>
          <p:cNvPr id="16" name="Text Placeholder 7"/>
          <p:cNvSpPr>
            <a:spLocks noGrp="1"/>
          </p:cNvSpPr>
          <p:nvPr>
            <p:ph type="body" sz="quarter" idx="13" hasCustomPrompt="1"/>
          </p:nvPr>
        </p:nvSpPr>
        <p:spPr>
          <a:xfrm>
            <a:off x="395536" y="764704"/>
            <a:ext cx="8280920" cy="288032"/>
          </a:xfrm>
          <a:prstGeom prst="rect">
            <a:avLst/>
          </a:prstGeom>
          <a:ln>
            <a:noFill/>
          </a:ln>
        </p:spPr>
        <p:txBody>
          <a:bodyPr>
            <a:noAutofit/>
          </a:bodyPr>
          <a:lstStyle>
            <a:lvl1pPr marL="0" indent="0">
              <a:lnSpc>
                <a:spcPct val="100000"/>
              </a:lnSpc>
              <a:buNone/>
              <a:defRPr sz="1800" b="1" i="1">
                <a:latin typeface="+mj-lt"/>
              </a:defRPr>
            </a:lvl1pPr>
          </a:lstStyle>
          <a:p>
            <a:pPr lvl="0"/>
            <a:r>
              <a:rPr lang="en-US" dirty="0" smtClean="0"/>
              <a:t>Sub title</a:t>
            </a:r>
            <a:endParaRPr lang="en-GB" dirty="0"/>
          </a:p>
        </p:txBody>
      </p:sp>
      <p:sp>
        <p:nvSpPr>
          <p:cNvPr id="8" name="Text Placeholder 7"/>
          <p:cNvSpPr>
            <a:spLocks noGrp="1"/>
          </p:cNvSpPr>
          <p:nvPr>
            <p:ph type="body" sz="quarter" idx="26" hasCustomPrompt="1"/>
          </p:nvPr>
        </p:nvSpPr>
        <p:spPr>
          <a:xfrm>
            <a:off x="467544" y="1844824"/>
            <a:ext cx="4031679" cy="4248001"/>
          </a:xfrm>
        </p:spPr>
        <p:txBody>
          <a:bodyPr>
            <a:normAutofit/>
          </a:bodyPr>
          <a:lstStyle>
            <a:lvl1pPr>
              <a:defRPr sz="1400"/>
            </a:lvl1pPr>
          </a:lstStyle>
          <a:p>
            <a:pPr lvl="0"/>
            <a:r>
              <a:rPr lang="en-US" dirty="0" smtClean="0"/>
              <a:t>When a slide is presenting images with copy, images must be positioned and cropped as shown. They must be spaced with a clear and consistent measurement on all sides.</a:t>
            </a:r>
            <a:br>
              <a:rPr lang="en-US" dirty="0" smtClean="0"/>
            </a:br>
            <a:r>
              <a:rPr lang="en-US" dirty="0" smtClean="0"/>
              <a:t/>
            </a:r>
            <a:br>
              <a:rPr lang="en-US" dirty="0" smtClean="0"/>
            </a:b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Aenean</a:t>
            </a:r>
            <a:r>
              <a:rPr lang="en-US" dirty="0" smtClean="0"/>
              <a:t> </a:t>
            </a:r>
            <a:r>
              <a:rPr lang="en-US" dirty="0" err="1" smtClean="0"/>
              <a:t>convallis</a:t>
            </a:r>
            <a:r>
              <a:rPr lang="en-US" dirty="0" smtClean="0"/>
              <a:t> </a:t>
            </a:r>
            <a:r>
              <a:rPr lang="en-US" dirty="0" err="1" smtClean="0"/>
              <a:t>urna</a:t>
            </a:r>
            <a:r>
              <a:rPr lang="en-US" dirty="0" smtClean="0"/>
              <a:t> vitae </a:t>
            </a:r>
            <a:r>
              <a:rPr lang="en-US" dirty="0" err="1" smtClean="0"/>
              <a:t>consequat</a:t>
            </a:r>
            <a:r>
              <a:rPr lang="en-US" dirty="0" smtClean="0"/>
              <a:t> </a:t>
            </a:r>
            <a:r>
              <a:rPr lang="en-US" dirty="0" err="1" smtClean="0"/>
              <a:t>imperdiet</a:t>
            </a:r>
            <a:r>
              <a:rPr lang="en-US" dirty="0" smtClean="0"/>
              <a:t>. </a:t>
            </a:r>
            <a:r>
              <a:rPr lang="en-US" dirty="0" err="1" smtClean="0"/>
              <a:t>Cras</a:t>
            </a:r>
            <a:r>
              <a:rPr lang="en-US" dirty="0" smtClean="0"/>
              <a:t> </a:t>
            </a:r>
            <a:r>
              <a:rPr lang="en-US" dirty="0" err="1" smtClean="0"/>
              <a:t>mollis</a:t>
            </a:r>
            <a:r>
              <a:rPr lang="en-US" dirty="0" smtClean="0"/>
              <a:t>, magna sit </a:t>
            </a:r>
            <a:r>
              <a:rPr lang="en-US" dirty="0" err="1" smtClean="0"/>
              <a:t>amet</a:t>
            </a:r>
            <a:r>
              <a:rPr lang="en-US" dirty="0" smtClean="0"/>
              <a:t> </a:t>
            </a:r>
            <a:r>
              <a:rPr lang="en-US" dirty="0" err="1" smtClean="0"/>
              <a:t>fringilla</a:t>
            </a:r>
            <a:r>
              <a:rPr lang="en-US" dirty="0" smtClean="0"/>
              <a:t> </a:t>
            </a:r>
            <a:r>
              <a:rPr lang="en-US" dirty="0" err="1" smtClean="0"/>
              <a:t>laoreet</a:t>
            </a:r>
            <a:r>
              <a:rPr lang="en-US" dirty="0" smtClean="0"/>
              <a:t>, </a:t>
            </a:r>
            <a:r>
              <a:rPr lang="en-US" dirty="0" err="1" smtClean="0"/>
              <a:t>nulla</a:t>
            </a:r>
            <a:r>
              <a:rPr lang="en-US" dirty="0" smtClean="0"/>
              <a:t> </a:t>
            </a:r>
            <a:r>
              <a:rPr lang="en-US" dirty="0" err="1" smtClean="0"/>
              <a:t>nisl</a:t>
            </a:r>
            <a:r>
              <a:rPr lang="en-US" dirty="0" smtClean="0"/>
              <a:t> </a:t>
            </a:r>
            <a:r>
              <a:rPr lang="en-US" dirty="0" err="1" smtClean="0"/>
              <a:t>fermentum</a:t>
            </a:r>
            <a:r>
              <a:rPr lang="en-US" dirty="0" smtClean="0"/>
              <a:t> </a:t>
            </a:r>
            <a:r>
              <a:rPr lang="en-US" dirty="0" err="1" smtClean="0"/>
              <a:t>neque</a:t>
            </a:r>
            <a:r>
              <a:rPr lang="en-US" dirty="0" smtClean="0"/>
              <a:t>, </a:t>
            </a:r>
            <a:r>
              <a:rPr lang="en-US" dirty="0" err="1" smtClean="0"/>
              <a:t>ut</a:t>
            </a:r>
            <a:r>
              <a:rPr lang="en-US" dirty="0" smtClean="0"/>
              <a:t> </a:t>
            </a:r>
            <a:r>
              <a:rPr lang="en-US" dirty="0" err="1" smtClean="0"/>
              <a:t>rutrum</a:t>
            </a:r>
            <a:r>
              <a:rPr lang="en-US" dirty="0" smtClean="0"/>
              <a:t> </a:t>
            </a:r>
            <a:r>
              <a:rPr lang="en-US" dirty="0" err="1" smtClean="0"/>
              <a:t>metus</a:t>
            </a:r>
            <a:r>
              <a:rPr lang="en-US" dirty="0" smtClean="0"/>
              <a:t> </a:t>
            </a:r>
            <a:r>
              <a:rPr lang="en-US" dirty="0" err="1" smtClean="0"/>
              <a:t>velit</a:t>
            </a:r>
            <a:r>
              <a:rPr lang="en-US" dirty="0" smtClean="0"/>
              <a:t> </a:t>
            </a:r>
            <a:r>
              <a:rPr lang="en-US" dirty="0" err="1" smtClean="0"/>
              <a:t>ut</a:t>
            </a:r>
            <a:r>
              <a:rPr lang="en-US" dirty="0" smtClean="0"/>
              <a:t> </a:t>
            </a:r>
            <a:r>
              <a:rPr lang="en-US" dirty="0" err="1" smtClean="0"/>
              <a:t>turpis</a:t>
            </a:r>
            <a:endParaRPr lang="en-GB" dirty="0"/>
          </a:p>
        </p:txBody>
      </p:sp>
    </p:spTree>
    <p:extLst>
      <p:ext uri="{BB962C8B-B14F-4D97-AF65-F5344CB8AC3E}">
        <p14:creationId xmlns="" xmlns:p14="http://schemas.microsoft.com/office/powerpoint/2010/main" val="307983333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s/Summary slide">
    <p:spTree>
      <p:nvGrpSpPr>
        <p:cNvPr id="1" name=""/>
        <p:cNvGrpSpPr/>
        <p:nvPr/>
      </p:nvGrpSpPr>
      <p:grpSpPr>
        <a:xfrm>
          <a:off x="0" y="0"/>
          <a:ext cx="0" cy="0"/>
          <a:chOff x="0" y="0"/>
          <a:chExt cx="0" cy="0"/>
        </a:xfrm>
      </p:grpSpPr>
      <p:sp>
        <p:nvSpPr>
          <p:cNvPr id="10" name="Text Placeholder 9"/>
          <p:cNvSpPr>
            <a:spLocks noGrp="1"/>
          </p:cNvSpPr>
          <p:nvPr>
            <p:ph type="body" sz="quarter" idx="19" hasCustomPrompt="1"/>
          </p:nvPr>
        </p:nvSpPr>
        <p:spPr>
          <a:xfrm>
            <a:off x="2483768" y="1484784"/>
            <a:ext cx="6336704" cy="1224136"/>
          </a:xfrm>
          <a:prstGeom prst="rect">
            <a:avLst/>
          </a:prstGeom>
          <a:ln>
            <a:noFill/>
          </a:ln>
        </p:spPr>
        <p:txBody>
          <a:bodyPr>
            <a:normAutofit/>
          </a:bodyPr>
          <a:lstStyle>
            <a:lvl1pPr marL="285750" indent="-285750">
              <a:buFont typeface="Wingdings" panose="05000000000000000000" pitchFamily="2" charset="2"/>
              <a:buChar char="§"/>
              <a:defRPr sz="1600" baseline="0">
                <a:solidFill>
                  <a:schemeClr val="tx1"/>
                </a:solidFill>
                <a:latin typeface="+mn-lt"/>
              </a:defRPr>
            </a:lvl1pPr>
            <a:lvl5pPr>
              <a:defRPr/>
            </a:lvl5pPr>
          </a:lstStyle>
          <a:p>
            <a:pPr lvl="0"/>
            <a:r>
              <a:rPr lang="en-GB" dirty="0" smtClean="0"/>
              <a:t>Summarise the section here</a:t>
            </a:r>
            <a:endParaRPr lang="en-GB" dirty="0"/>
          </a:p>
        </p:txBody>
      </p:sp>
      <p:sp>
        <p:nvSpPr>
          <p:cNvPr id="14" name="Title 1"/>
          <p:cNvSpPr>
            <a:spLocks noGrp="1"/>
          </p:cNvSpPr>
          <p:nvPr>
            <p:ph type="title" hasCustomPrompt="1"/>
          </p:nvPr>
        </p:nvSpPr>
        <p:spPr>
          <a:xfrm>
            <a:off x="395536" y="404664"/>
            <a:ext cx="8424936" cy="360040"/>
          </a:xfrm>
          <a:prstGeom prst="rect">
            <a:avLst/>
          </a:prstGeom>
        </p:spPr>
        <p:txBody>
          <a:bodyPr/>
          <a:lstStyle>
            <a:lvl1pPr>
              <a:defRPr sz="2800"/>
            </a:lvl1pPr>
          </a:lstStyle>
          <a:p>
            <a:r>
              <a:rPr lang="en-US" dirty="0" smtClean="0"/>
              <a:t>Slide Title</a:t>
            </a:r>
            <a:endParaRPr lang="en-GB" dirty="0"/>
          </a:p>
        </p:txBody>
      </p:sp>
      <p:sp>
        <p:nvSpPr>
          <p:cNvPr id="2" name="Date Placeholder 1"/>
          <p:cNvSpPr>
            <a:spLocks noGrp="1"/>
          </p:cNvSpPr>
          <p:nvPr>
            <p:ph type="dt" sz="half" idx="24"/>
          </p:nvPr>
        </p:nvSpPr>
        <p:spPr/>
        <p:txBody>
          <a:bodyPr/>
          <a:lstStyle/>
          <a:p>
            <a:fld id="{77CFE96E-B453-44A9-993D-60C351324C0A}" type="datetime4">
              <a:rPr lang="en-GB" smtClean="0"/>
              <a:pPr/>
              <a:t>06 December 2016</a:t>
            </a:fld>
            <a:endParaRPr lang="en-GB" dirty="0"/>
          </a:p>
        </p:txBody>
      </p:sp>
      <p:sp>
        <p:nvSpPr>
          <p:cNvPr id="3" name="Slide Number Placeholder 2"/>
          <p:cNvSpPr>
            <a:spLocks noGrp="1"/>
          </p:cNvSpPr>
          <p:nvPr>
            <p:ph type="sldNum" sz="quarter" idx="25"/>
          </p:nvPr>
        </p:nvSpPr>
        <p:spPr/>
        <p:txBody>
          <a:bodyPr/>
          <a:lstStyle/>
          <a:p>
            <a:fld id="{C5D25147-FDC9-47F4-AA5D-D3208922DAC9}" type="slidenum">
              <a:rPr lang="en-GB" smtClean="0"/>
              <a:pPr/>
              <a:t>‹#›</a:t>
            </a:fld>
            <a:endParaRPr lang="en-GB" dirty="0"/>
          </a:p>
        </p:txBody>
      </p:sp>
      <p:sp>
        <p:nvSpPr>
          <p:cNvPr id="19" name="Text Placeholder 7"/>
          <p:cNvSpPr>
            <a:spLocks noGrp="1"/>
          </p:cNvSpPr>
          <p:nvPr>
            <p:ph type="body" sz="quarter" idx="13" hasCustomPrompt="1"/>
          </p:nvPr>
        </p:nvSpPr>
        <p:spPr>
          <a:xfrm>
            <a:off x="395536" y="764704"/>
            <a:ext cx="8424936" cy="288032"/>
          </a:xfrm>
          <a:prstGeom prst="rect">
            <a:avLst/>
          </a:prstGeom>
          <a:ln>
            <a:noFill/>
          </a:ln>
        </p:spPr>
        <p:txBody>
          <a:bodyPr>
            <a:noAutofit/>
          </a:bodyPr>
          <a:lstStyle>
            <a:lvl1pPr marL="0" indent="0">
              <a:lnSpc>
                <a:spcPct val="100000"/>
              </a:lnSpc>
              <a:buNone/>
              <a:defRPr sz="1800" b="1" i="1">
                <a:latin typeface="+mj-lt"/>
              </a:defRPr>
            </a:lvl1pPr>
          </a:lstStyle>
          <a:p>
            <a:pPr lvl="0"/>
            <a:r>
              <a:rPr lang="en-US" dirty="0" smtClean="0"/>
              <a:t>Sub title</a:t>
            </a:r>
            <a:endParaRPr lang="en-GB" dirty="0"/>
          </a:p>
        </p:txBody>
      </p:sp>
      <p:sp>
        <p:nvSpPr>
          <p:cNvPr id="12" name="Text Placeholder 8"/>
          <p:cNvSpPr>
            <a:spLocks noGrp="1"/>
          </p:cNvSpPr>
          <p:nvPr>
            <p:ph type="body" sz="quarter" idx="26" hasCustomPrompt="1"/>
          </p:nvPr>
        </p:nvSpPr>
        <p:spPr>
          <a:xfrm>
            <a:off x="395536" y="1484784"/>
            <a:ext cx="1944216" cy="1224136"/>
          </a:xfrm>
          <a:prstGeom prst="rect">
            <a:avLst/>
          </a:prstGeom>
          <a:ln>
            <a:noFill/>
          </a:ln>
        </p:spPr>
        <p:txBody>
          <a:bodyPr>
            <a:noAutofit/>
          </a:bodyPr>
          <a:lstStyle>
            <a:lvl1pPr marL="0" indent="0">
              <a:lnSpc>
                <a:spcPct val="100000"/>
              </a:lnSpc>
              <a:buNone/>
              <a:defRPr sz="2400" b="1" baseline="0">
                <a:latin typeface="+mj-lt"/>
              </a:defRPr>
            </a:lvl1pPr>
          </a:lstStyle>
          <a:p>
            <a:pPr lvl="0"/>
            <a:r>
              <a:rPr lang="en-US" dirty="0" smtClean="0"/>
              <a:t>Section Title </a:t>
            </a:r>
            <a:endParaRPr lang="en-GB" dirty="0"/>
          </a:p>
        </p:txBody>
      </p:sp>
      <p:sp>
        <p:nvSpPr>
          <p:cNvPr id="13" name="Text Placeholder 9"/>
          <p:cNvSpPr>
            <a:spLocks noGrp="1"/>
          </p:cNvSpPr>
          <p:nvPr>
            <p:ph type="body" sz="quarter" idx="27" hasCustomPrompt="1"/>
          </p:nvPr>
        </p:nvSpPr>
        <p:spPr>
          <a:xfrm>
            <a:off x="2483768" y="3032956"/>
            <a:ext cx="6336704" cy="1224136"/>
          </a:xfrm>
          <a:prstGeom prst="rect">
            <a:avLst/>
          </a:prstGeom>
          <a:ln>
            <a:noFill/>
          </a:ln>
        </p:spPr>
        <p:txBody>
          <a:bodyPr>
            <a:normAutofit/>
          </a:bodyPr>
          <a:lstStyle>
            <a:lvl1pPr marL="285750" indent="-285750">
              <a:buFont typeface="Wingdings" panose="05000000000000000000" pitchFamily="2" charset="2"/>
              <a:buChar char="§"/>
              <a:defRPr sz="1600" baseline="0">
                <a:solidFill>
                  <a:schemeClr val="tx1"/>
                </a:solidFill>
                <a:latin typeface="+mn-lt"/>
              </a:defRPr>
            </a:lvl1pPr>
            <a:lvl5pPr>
              <a:defRPr/>
            </a:lvl5pPr>
          </a:lstStyle>
          <a:p>
            <a:pPr lvl="0"/>
            <a:r>
              <a:rPr lang="en-GB" dirty="0" smtClean="0"/>
              <a:t>Summarise the section here</a:t>
            </a:r>
            <a:endParaRPr lang="en-GB" dirty="0"/>
          </a:p>
        </p:txBody>
      </p:sp>
      <p:sp>
        <p:nvSpPr>
          <p:cNvPr id="16" name="Text Placeholder 8"/>
          <p:cNvSpPr>
            <a:spLocks noGrp="1"/>
          </p:cNvSpPr>
          <p:nvPr>
            <p:ph type="body" sz="quarter" idx="28" hasCustomPrompt="1"/>
          </p:nvPr>
        </p:nvSpPr>
        <p:spPr>
          <a:xfrm>
            <a:off x="395536" y="3032956"/>
            <a:ext cx="1944216" cy="1224136"/>
          </a:xfrm>
          <a:prstGeom prst="rect">
            <a:avLst/>
          </a:prstGeom>
          <a:ln>
            <a:noFill/>
          </a:ln>
        </p:spPr>
        <p:txBody>
          <a:bodyPr>
            <a:noAutofit/>
          </a:bodyPr>
          <a:lstStyle>
            <a:lvl1pPr marL="0" indent="0">
              <a:lnSpc>
                <a:spcPct val="100000"/>
              </a:lnSpc>
              <a:buNone/>
              <a:defRPr sz="2400" b="1" baseline="0">
                <a:latin typeface="+mj-lt"/>
              </a:defRPr>
            </a:lvl1pPr>
          </a:lstStyle>
          <a:p>
            <a:pPr lvl="0"/>
            <a:r>
              <a:rPr lang="en-US" dirty="0" smtClean="0"/>
              <a:t>Section Title </a:t>
            </a:r>
            <a:endParaRPr lang="en-GB" dirty="0"/>
          </a:p>
        </p:txBody>
      </p:sp>
      <p:sp>
        <p:nvSpPr>
          <p:cNvPr id="20" name="Text Placeholder 9"/>
          <p:cNvSpPr>
            <a:spLocks noGrp="1"/>
          </p:cNvSpPr>
          <p:nvPr>
            <p:ph type="body" sz="quarter" idx="29" hasCustomPrompt="1"/>
          </p:nvPr>
        </p:nvSpPr>
        <p:spPr>
          <a:xfrm>
            <a:off x="2483768" y="4581128"/>
            <a:ext cx="6336704" cy="1224136"/>
          </a:xfrm>
          <a:prstGeom prst="rect">
            <a:avLst/>
          </a:prstGeom>
          <a:ln>
            <a:noFill/>
          </a:ln>
        </p:spPr>
        <p:txBody>
          <a:bodyPr>
            <a:normAutofit/>
          </a:bodyPr>
          <a:lstStyle>
            <a:lvl1pPr marL="285750" indent="-285750">
              <a:buFont typeface="Wingdings" panose="05000000000000000000" pitchFamily="2" charset="2"/>
              <a:buChar char="§"/>
              <a:defRPr sz="1600" baseline="0">
                <a:solidFill>
                  <a:schemeClr val="tx1"/>
                </a:solidFill>
                <a:latin typeface="+mn-lt"/>
              </a:defRPr>
            </a:lvl1pPr>
            <a:lvl5pPr>
              <a:defRPr/>
            </a:lvl5pPr>
          </a:lstStyle>
          <a:p>
            <a:pPr lvl="0"/>
            <a:r>
              <a:rPr lang="en-GB" dirty="0" smtClean="0"/>
              <a:t>Summarise the section here</a:t>
            </a:r>
            <a:endParaRPr lang="en-GB" dirty="0"/>
          </a:p>
        </p:txBody>
      </p:sp>
      <p:sp>
        <p:nvSpPr>
          <p:cNvPr id="21" name="Text Placeholder 8"/>
          <p:cNvSpPr>
            <a:spLocks noGrp="1"/>
          </p:cNvSpPr>
          <p:nvPr>
            <p:ph type="body" sz="quarter" idx="30" hasCustomPrompt="1"/>
          </p:nvPr>
        </p:nvSpPr>
        <p:spPr>
          <a:xfrm>
            <a:off x="395536" y="4581128"/>
            <a:ext cx="1944216" cy="1224136"/>
          </a:xfrm>
          <a:prstGeom prst="rect">
            <a:avLst/>
          </a:prstGeom>
          <a:ln>
            <a:noFill/>
          </a:ln>
        </p:spPr>
        <p:txBody>
          <a:bodyPr>
            <a:noAutofit/>
          </a:bodyPr>
          <a:lstStyle>
            <a:lvl1pPr marL="0" indent="0">
              <a:lnSpc>
                <a:spcPct val="100000"/>
              </a:lnSpc>
              <a:buNone/>
              <a:defRPr sz="2400" b="1" baseline="0">
                <a:latin typeface="+mj-lt"/>
              </a:defRPr>
            </a:lvl1pPr>
          </a:lstStyle>
          <a:p>
            <a:pPr lvl="0"/>
            <a:r>
              <a:rPr lang="en-US" dirty="0" smtClean="0"/>
              <a:t>Section Title </a:t>
            </a:r>
            <a:endParaRPr lang="en-GB" dirty="0"/>
          </a:p>
        </p:txBody>
      </p:sp>
    </p:spTree>
    <p:extLst>
      <p:ext uri="{BB962C8B-B14F-4D97-AF65-F5344CB8AC3E}">
        <p14:creationId xmlns="" xmlns:p14="http://schemas.microsoft.com/office/powerpoint/2010/main" val="49053079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b="397"/>
          <a:stretch/>
        </p:blipFill>
        <p:spPr>
          <a:xfrm>
            <a:off x="-9068" y="1"/>
            <a:ext cx="9294411" cy="6885384"/>
          </a:xfrm>
          <a:prstGeom prst="rect">
            <a:avLst/>
          </a:prstGeom>
        </p:spPr>
      </p:pic>
      <p:sp>
        <p:nvSpPr>
          <p:cNvPr id="9" name="TextBox 8"/>
          <p:cNvSpPr txBox="1"/>
          <p:nvPr userDrawn="1"/>
        </p:nvSpPr>
        <p:spPr>
          <a:xfrm>
            <a:off x="360040" y="6525344"/>
            <a:ext cx="2195736" cy="215444"/>
          </a:xfrm>
          <a:prstGeom prst="rect">
            <a:avLst/>
          </a:prstGeom>
          <a:noFill/>
        </p:spPr>
        <p:txBody>
          <a:bodyPr wrap="square" rtlCol="0">
            <a:spAutoFit/>
          </a:bodyPr>
          <a:lstStyle/>
          <a:p>
            <a:r>
              <a:rPr lang="en-GB" sz="800" b="0" i="0" kern="1200" dirty="0" smtClean="0">
                <a:solidFill>
                  <a:schemeClr val="bg1"/>
                </a:solidFill>
                <a:effectLst/>
                <a:latin typeface="+mn-lt"/>
                <a:ea typeface="+mn-ea"/>
                <a:cs typeface="+mn-cs"/>
              </a:rPr>
              <a:t>Charity Registration No. 221124</a:t>
            </a:r>
            <a:endParaRPr lang="en-GB" sz="800" dirty="0">
              <a:solidFill>
                <a:schemeClr val="bg1"/>
              </a:solidFill>
            </a:endParaRPr>
          </a:p>
        </p:txBody>
      </p:sp>
      <p:sp>
        <p:nvSpPr>
          <p:cNvPr id="4" name="Text Placeholder 3"/>
          <p:cNvSpPr>
            <a:spLocks noGrp="1"/>
          </p:cNvSpPr>
          <p:nvPr>
            <p:ph type="body" sz="quarter" idx="14" hasCustomPrompt="1"/>
          </p:nvPr>
        </p:nvSpPr>
        <p:spPr>
          <a:xfrm>
            <a:off x="3707904" y="3190665"/>
            <a:ext cx="5256213" cy="504056"/>
          </a:xfrm>
        </p:spPr>
        <p:txBody>
          <a:bodyPr>
            <a:noAutofit/>
          </a:bodyPr>
          <a:lstStyle>
            <a:lvl1pPr marL="0" indent="0" algn="ctr">
              <a:lnSpc>
                <a:spcPct val="100000"/>
              </a:lnSpc>
              <a:buNone/>
              <a:defRPr sz="2800" b="1">
                <a:latin typeface="+mj-lt"/>
              </a:defRPr>
            </a:lvl1pPr>
          </a:lstStyle>
          <a:p>
            <a:pPr lvl="0"/>
            <a:r>
              <a:rPr lang="en-US" dirty="0" smtClean="0"/>
              <a:t>Thank you. Any questions?</a:t>
            </a:r>
            <a:endParaRPr lang="en-GB" dirty="0"/>
          </a:p>
        </p:txBody>
      </p:sp>
      <p:sp>
        <p:nvSpPr>
          <p:cNvPr id="16" name="Text Placeholder 15"/>
          <p:cNvSpPr>
            <a:spLocks noGrp="1"/>
          </p:cNvSpPr>
          <p:nvPr>
            <p:ph type="body" sz="quarter" idx="15" hasCustomPrompt="1"/>
          </p:nvPr>
        </p:nvSpPr>
        <p:spPr>
          <a:xfrm>
            <a:off x="2771800" y="6381328"/>
            <a:ext cx="5256213" cy="288032"/>
          </a:xfrm>
        </p:spPr>
        <p:txBody>
          <a:bodyPr>
            <a:noAutofit/>
          </a:bodyPr>
          <a:lstStyle>
            <a:lvl1pPr marL="0" indent="0">
              <a:lnSpc>
                <a:spcPct val="100000"/>
              </a:lnSpc>
              <a:buNone/>
              <a:defRPr sz="1600"/>
            </a:lvl1pPr>
          </a:lstStyle>
          <a:p>
            <a:pPr lvl="0"/>
            <a:r>
              <a:rPr lang="en-GB" dirty="0" smtClean="0"/>
              <a:t>childrenssociety.org.uk</a:t>
            </a:r>
            <a:endParaRPr lang="en-GB" dirty="0"/>
          </a:p>
        </p:txBody>
      </p:sp>
      <p:sp>
        <p:nvSpPr>
          <p:cNvPr id="21" name="Text Placeholder 20"/>
          <p:cNvSpPr>
            <a:spLocks noGrp="1"/>
          </p:cNvSpPr>
          <p:nvPr>
            <p:ph type="body" sz="quarter" idx="18" hasCustomPrompt="1"/>
          </p:nvPr>
        </p:nvSpPr>
        <p:spPr>
          <a:xfrm>
            <a:off x="2771800" y="6021288"/>
            <a:ext cx="5256212" cy="288032"/>
          </a:xfrm>
        </p:spPr>
        <p:txBody>
          <a:bodyPr>
            <a:noAutofit/>
          </a:bodyPr>
          <a:lstStyle>
            <a:lvl1pPr marL="0" indent="0">
              <a:lnSpc>
                <a:spcPct val="100000"/>
              </a:lnSpc>
              <a:buNone/>
              <a:defRPr sz="1600"/>
            </a:lvl1pPr>
          </a:lstStyle>
          <a:p>
            <a:pPr lvl="0"/>
            <a:r>
              <a:rPr lang="en-US" dirty="0" smtClean="0"/>
              <a:t>facebook.com/</a:t>
            </a:r>
            <a:r>
              <a:rPr lang="en-US" dirty="0" err="1" smtClean="0"/>
              <a:t>childrenssociety</a:t>
            </a:r>
            <a:endParaRPr lang="en-GB" dirty="0"/>
          </a:p>
        </p:txBody>
      </p:sp>
      <p:sp>
        <p:nvSpPr>
          <p:cNvPr id="23" name="Text Placeholder 22"/>
          <p:cNvSpPr>
            <a:spLocks noGrp="1"/>
          </p:cNvSpPr>
          <p:nvPr>
            <p:ph type="body" sz="quarter" idx="19" hasCustomPrompt="1"/>
          </p:nvPr>
        </p:nvSpPr>
        <p:spPr>
          <a:xfrm>
            <a:off x="2771800" y="5661248"/>
            <a:ext cx="5256212" cy="288032"/>
          </a:xfrm>
        </p:spPr>
        <p:txBody>
          <a:bodyPr>
            <a:noAutofit/>
          </a:bodyPr>
          <a:lstStyle>
            <a:lvl1pPr marL="0" indent="0">
              <a:lnSpc>
                <a:spcPct val="100000"/>
              </a:lnSpc>
              <a:buNone/>
              <a:defRPr sz="1600"/>
            </a:lvl1pPr>
          </a:lstStyle>
          <a:p>
            <a:pPr lvl="0"/>
            <a:r>
              <a:rPr lang="en-US" dirty="0" smtClean="0"/>
              <a:t>@</a:t>
            </a:r>
            <a:r>
              <a:rPr lang="en-US" dirty="0" err="1" smtClean="0"/>
              <a:t>childrensociety</a:t>
            </a:r>
            <a:endParaRPr lang="en-GB" dirty="0"/>
          </a:p>
        </p:txBody>
      </p:sp>
      <p:sp>
        <p:nvSpPr>
          <p:cNvPr id="25" name="Text Placeholder 24"/>
          <p:cNvSpPr>
            <a:spLocks noGrp="1"/>
          </p:cNvSpPr>
          <p:nvPr>
            <p:ph type="body" sz="quarter" idx="20" hasCustomPrompt="1"/>
          </p:nvPr>
        </p:nvSpPr>
        <p:spPr>
          <a:xfrm>
            <a:off x="2771800" y="5301208"/>
            <a:ext cx="5256212" cy="287338"/>
          </a:xfrm>
        </p:spPr>
        <p:txBody>
          <a:bodyPr>
            <a:noAutofit/>
          </a:bodyPr>
          <a:lstStyle>
            <a:lvl1pPr marL="0" indent="0">
              <a:lnSpc>
                <a:spcPct val="100000"/>
              </a:lnSpc>
              <a:buNone/>
              <a:defRPr sz="1600"/>
            </a:lvl1pPr>
          </a:lstStyle>
          <a:p>
            <a:pPr lvl="0"/>
            <a:r>
              <a:rPr lang="en-US" dirty="0" smtClean="0"/>
              <a:t>email@childrenssociety.org.uk</a:t>
            </a:r>
            <a:endParaRPr lang="en-GB" dirty="0"/>
          </a:p>
        </p:txBody>
      </p:sp>
    </p:spTree>
    <p:extLst>
      <p:ext uri="{BB962C8B-B14F-4D97-AF65-F5344CB8AC3E}">
        <p14:creationId xmlns="" xmlns:p14="http://schemas.microsoft.com/office/powerpoint/2010/main" val="25702708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164288" y="6165304"/>
            <a:ext cx="1080120" cy="365125"/>
          </a:xfrm>
          <a:prstGeom prst="rect">
            <a:avLst/>
          </a:prstGeom>
        </p:spPr>
        <p:txBody>
          <a:bodyPr vert="horz" lIns="91440" tIns="45720" rIns="91440" bIns="45720" rtlCol="0" anchor="ctr"/>
          <a:lstStyle>
            <a:lvl1pPr algn="l">
              <a:defRPr sz="1100" b="0">
                <a:solidFill>
                  <a:schemeClr val="tx1"/>
                </a:solidFill>
                <a:latin typeface="+mn-lt"/>
              </a:defRPr>
            </a:lvl1pPr>
          </a:lstStyle>
          <a:p>
            <a:fld id="{77CFE96E-B453-44A9-993D-60C351324C0A}" type="datetime4">
              <a:rPr lang="en-GB" smtClean="0"/>
              <a:pPr/>
              <a:t>06 December 2016</a:t>
            </a:fld>
            <a:endParaRPr lang="en-GB" dirty="0"/>
          </a:p>
        </p:txBody>
      </p:sp>
      <p:sp>
        <p:nvSpPr>
          <p:cNvPr id="6" name="Slide Number Placeholder 5"/>
          <p:cNvSpPr>
            <a:spLocks noGrp="1"/>
          </p:cNvSpPr>
          <p:nvPr>
            <p:ph type="sldNum" sz="quarter" idx="4"/>
          </p:nvPr>
        </p:nvSpPr>
        <p:spPr>
          <a:xfrm>
            <a:off x="8378080" y="6165304"/>
            <a:ext cx="442392" cy="365125"/>
          </a:xfrm>
          <a:prstGeom prst="rect">
            <a:avLst/>
          </a:prstGeom>
        </p:spPr>
        <p:txBody>
          <a:bodyPr vert="horz" lIns="91440" tIns="45720" rIns="91440" bIns="45720" rtlCol="0" anchor="ctr"/>
          <a:lstStyle>
            <a:lvl1pPr algn="r">
              <a:defRPr sz="1100">
                <a:solidFill>
                  <a:schemeClr val="tx1"/>
                </a:solidFill>
                <a:latin typeface="+mn-lt"/>
              </a:defRPr>
            </a:lvl1pPr>
          </a:lstStyle>
          <a:p>
            <a:fld id="{C5D25147-FDC9-47F4-AA5D-D3208922DAC9}" type="slidenum">
              <a:rPr lang="en-GB" smtClean="0"/>
              <a:pPr/>
              <a:t>‹#›</a:t>
            </a:fld>
            <a:endParaRPr lang="en-GB" dirty="0"/>
          </a:p>
        </p:txBody>
      </p:sp>
      <p:sp>
        <p:nvSpPr>
          <p:cNvPr id="8" name="Title Placeholder 1"/>
          <p:cNvSpPr txBox="1">
            <a:spLocks/>
          </p:cNvSpPr>
          <p:nvPr/>
        </p:nvSpPr>
        <p:spPr>
          <a:xfrm>
            <a:off x="395536" y="404664"/>
            <a:ext cx="5842992" cy="43204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kern="1200">
                <a:solidFill>
                  <a:schemeClr val="tx1"/>
                </a:solidFill>
                <a:latin typeface="+mj-lt"/>
                <a:ea typeface="+mj-ea"/>
                <a:cs typeface="+mj-cs"/>
              </a:defRPr>
            </a:lvl1pPr>
          </a:lstStyle>
          <a:p>
            <a:endParaRPr lang="en-GB" sz="2800" b="1" i="1" dirty="0">
              <a:latin typeface="Swift Com" panose="02000503070000020004" pitchFamily="2" charset="0"/>
            </a:endParaRPr>
          </a:p>
        </p:txBody>
      </p:sp>
      <p:sp>
        <p:nvSpPr>
          <p:cNvPr id="11" name="Title Placeholder 1"/>
          <p:cNvSpPr>
            <a:spLocks noGrp="1"/>
          </p:cNvSpPr>
          <p:nvPr>
            <p:ph type="title"/>
          </p:nvPr>
        </p:nvSpPr>
        <p:spPr>
          <a:xfrm>
            <a:off x="395536" y="404664"/>
            <a:ext cx="8280920" cy="360040"/>
          </a:xfrm>
          <a:prstGeom prst="rect">
            <a:avLst/>
          </a:prstGeom>
        </p:spPr>
        <p:txBody>
          <a:bodyPr vert="horz" lIns="91440" tIns="45720" rIns="91440" bIns="45720" rtlCol="0" anchor="ctr">
            <a:noAutofit/>
          </a:bodyPr>
          <a:lstStyle/>
          <a:p>
            <a:r>
              <a:rPr lang="en-US" sz="2800" b="1" smtClean="0">
                <a:latin typeface="Swift Com" panose="02000503070000020004" pitchFamily="2" charset="0"/>
              </a:rPr>
              <a:t>Click to edit Master title style</a:t>
            </a:r>
            <a:endParaRPr lang="en-GB" sz="2800" b="1" i="1" dirty="0">
              <a:latin typeface="Swift Com" panose="02000503070000020004" pitchFamily="2" charset="0"/>
            </a:endParaRPr>
          </a:p>
        </p:txBody>
      </p:sp>
      <p:pic>
        <p:nvPicPr>
          <p:cNvPr id="9" name="Picture 8"/>
          <p:cNvPicPr>
            <a:picLocks noChangeAspect="1"/>
          </p:cNvPicPr>
          <p:nvPr/>
        </p:nvPicPr>
        <p:blipFill>
          <a:blip r:embed="rId24" cstate="print">
            <a:extLst>
              <a:ext uri="{BEBA8EAE-BF5A-486C-A8C5-ECC9F3942E4B}">
                <a14:imgProps xmlns="" xmlns:a14="http://schemas.microsoft.com/office/drawing/2010/main">
                  <a14:imgLayer r:embed="rId25">
                    <a14:imgEffect>
                      <a14:sharpenSoften amount="25000"/>
                    </a14:imgEffect>
                  </a14:imgLayer>
                </a14:imgProps>
              </a:ext>
              <a:ext uri="{28A0092B-C50C-407E-A947-70E740481C1C}">
                <a14:useLocalDpi xmlns="" xmlns:a14="http://schemas.microsoft.com/office/drawing/2010/main" val="0"/>
              </a:ext>
            </a:extLst>
          </a:blip>
          <a:stretch>
            <a:fillRect/>
          </a:stretch>
        </p:blipFill>
        <p:spPr>
          <a:xfrm>
            <a:off x="395536" y="6335348"/>
            <a:ext cx="1521496" cy="170440"/>
          </a:xfrm>
          <a:prstGeom prst="rect">
            <a:avLst/>
          </a:prstGeom>
        </p:spPr>
      </p:pic>
      <p:sp>
        <p:nvSpPr>
          <p:cNvPr id="2" name="Text Placeholder 1"/>
          <p:cNvSpPr>
            <a:spLocks noGrp="1"/>
          </p:cNvSpPr>
          <p:nvPr>
            <p:ph type="body" idx="1"/>
          </p:nvPr>
        </p:nvSpPr>
        <p:spPr>
          <a:xfrm>
            <a:off x="457200" y="1412776"/>
            <a:ext cx="8229600" cy="47133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 xmlns:p14="http://schemas.microsoft.com/office/powerpoint/2010/main" val="3750557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69" r:id="rId4"/>
    <p:sldLayoutId id="2147483670" r:id="rId5"/>
    <p:sldLayoutId id="2147483671" r:id="rId6"/>
    <p:sldLayoutId id="2147483672" r:id="rId7"/>
    <p:sldLayoutId id="2147483674" r:id="rId8"/>
    <p:sldLayoutId id="2147483673" r:id="rId9"/>
    <p:sldLayoutId id="2147483675" r:id="rId10"/>
    <p:sldLayoutId id="2147483676" r:id="rId11"/>
    <p:sldLayoutId id="2147483653" r:id="rId12"/>
    <p:sldLayoutId id="2147483652" r:id="rId13"/>
    <p:sldLayoutId id="2147483651" r:id="rId14"/>
    <p:sldLayoutId id="2147483658" r:id="rId15"/>
    <p:sldLayoutId id="2147483659" r:id="rId16"/>
    <p:sldLayoutId id="2147483664" r:id="rId17"/>
    <p:sldLayoutId id="2147483663" r:id="rId18"/>
    <p:sldLayoutId id="2147483660" r:id="rId19"/>
    <p:sldLayoutId id="2147483661" r:id="rId20"/>
    <p:sldLayoutId id="2147483668" r:id="rId21"/>
    <p:sldLayoutId id="2147483667" r:id="rId22"/>
  </p:sldLayoutIdLst>
  <p:timing>
    <p:tnLst>
      <p:par>
        <p:cTn id="1" dur="indefinite" restart="never" nodeType="tmRoot"/>
      </p:par>
    </p:tnLst>
  </p:timing>
  <p:hf hdr="0"/>
  <p:txStyles>
    <p:titleStyle>
      <a:lvl1pPr algn="l" defTabSz="914400" rtl="0" eaLnBrk="1" latinLnBrk="0" hangingPunct="1">
        <a:spcBef>
          <a:spcPct val="0"/>
        </a:spcBef>
        <a:buNone/>
        <a:defRPr sz="3200" b="1" i="0" kern="1200">
          <a:solidFill>
            <a:schemeClr val="tx1"/>
          </a:solidFill>
          <a:latin typeface="+mj-lt"/>
          <a:ea typeface="SimSun-ExtB" panose="02010609060101010101" pitchFamily="49" charset="-122"/>
          <a:cs typeface="+mj-cs"/>
        </a:defRPr>
      </a:lvl1pPr>
    </p:titleStyle>
    <p:bodyStyle>
      <a:lvl1pPr marL="285750" indent="-285750" algn="l" defTabSz="914400" rtl="0" eaLnBrk="1" latinLnBrk="0" hangingPunct="1">
        <a:lnSpc>
          <a:spcPct val="130000"/>
        </a:lnSpc>
        <a:spcBef>
          <a:spcPts val="0"/>
        </a:spcBef>
        <a:spcAft>
          <a:spcPts val="0"/>
        </a:spcAft>
        <a:buClrTx/>
        <a:buFont typeface="Wingdings" panose="05000000000000000000" pitchFamily="2" charset="2"/>
        <a:buChar char="§"/>
        <a:defRPr sz="1800" kern="1200" baseline="0">
          <a:solidFill>
            <a:schemeClr val="tx1"/>
          </a:solidFill>
          <a:latin typeface="+mn-lt"/>
          <a:ea typeface="+mn-ea"/>
          <a:cs typeface="Arial" panose="020B0604020202020204" pitchFamily="34" charset="0"/>
        </a:defRPr>
      </a:lvl1pPr>
      <a:lvl2pPr marL="742950" indent="-285750" algn="l" defTabSz="914400" rtl="0" eaLnBrk="1" latinLnBrk="0" hangingPunct="1">
        <a:spcBef>
          <a:spcPct val="20000"/>
        </a:spcBef>
        <a:buClrTx/>
        <a:buFont typeface="Wingdings" panose="05000000000000000000" pitchFamily="2" charset="2"/>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ClrTx/>
        <a:buFont typeface="Wingdings" panose="05000000000000000000" pitchFamily="2" charset="2"/>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ClrTx/>
        <a:buFont typeface="Wingdings" panose="05000000000000000000" pitchFamily="2" charset="2"/>
        <a:buChar char="§"/>
        <a:defRPr sz="1100" kern="1200">
          <a:solidFill>
            <a:schemeClr val="tx1"/>
          </a:solidFill>
          <a:latin typeface="+mn-lt"/>
          <a:ea typeface="+mn-ea"/>
          <a:cs typeface="+mn-cs"/>
        </a:defRPr>
      </a:lvl4pPr>
      <a:lvl5pPr marL="2057400" marR="0" indent="-2286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3563888" y="3429000"/>
            <a:ext cx="2016224" cy="648072"/>
          </a:xfrm>
        </p:spPr>
        <p:txBody>
          <a:bodyPr/>
          <a:lstStyle/>
          <a:p>
            <a:r>
              <a:rPr lang="en-GB" sz="1800" b="1" dirty="0" smtClean="0"/>
              <a:t>Breathing Space</a:t>
            </a:r>
            <a:endParaRPr lang="en-GB" sz="1800" b="1" dirty="0"/>
          </a:p>
        </p:txBody>
      </p:sp>
      <p:sp>
        <p:nvSpPr>
          <p:cNvPr id="4" name="Text Placeholder 3"/>
          <p:cNvSpPr>
            <a:spLocks noGrp="1"/>
          </p:cNvSpPr>
          <p:nvPr>
            <p:ph type="body"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5D25147-FDC9-47F4-AA5D-D3208922DAC9}" type="slidenum">
              <a:rPr lang="en-GB" smtClean="0"/>
              <a:pPr/>
              <a:t>1</a:t>
            </a:fld>
            <a:endParaRPr lang="en-GB" dirty="0"/>
          </a:p>
        </p:txBody>
      </p:sp>
      <p:sp>
        <p:nvSpPr>
          <p:cNvPr id="6" name="Text Placeholder 5"/>
          <p:cNvSpPr>
            <a:spLocks noGrp="1"/>
          </p:cNvSpPr>
          <p:nvPr>
            <p:ph type="body" sz="quarter" idx="13"/>
          </p:nvPr>
        </p:nvSpPr>
        <p:spPr>
          <a:xfrm>
            <a:off x="3437136" y="2852936"/>
            <a:ext cx="5724128" cy="576064"/>
          </a:xfrm>
        </p:spPr>
        <p:txBody>
          <a:bodyPr/>
          <a:lstStyle/>
          <a:p>
            <a:r>
              <a:rPr lang="en-GB" dirty="0" smtClean="0"/>
              <a:t>Managing your money</a:t>
            </a:r>
            <a:endParaRPr lang="en-GB" dirty="0"/>
          </a:p>
        </p:txBody>
      </p:sp>
      <p:sp>
        <p:nvSpPr>
          <p:cNvPr id="7" name="Text Placeholder 6"/>
          <p:cNvSpPr>
            <a:spLocks noGrp="1"/>
          </p:cNvSpPr>
          <p:nvPr>
            <p:ph type="body" sz="quarter" idx="14"/>
          </p:nvPr>
        </p:nvSpPr>
        <p:spPr/>
        <p:txBody>
          <a:bodyPr/>
          <a:lstStyle/>
          <a:p>
            <a:endParaRPr lang="en-GB"/>
          </a:p>
        </p:txBody>
      </p:sp>
    </p:spTree>
    <p:extLst>
      <p:ext uri="{BB962C8B-B14F-4D97-AF65-F5344CB8AC3E}">
        <p14:creationId xmlns="" xmlns:p14="http://schemas.microsoft.com/office/powerpoint/2010/main" val="385134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debt?</a:t>
            </a:r>
            <a:br>
              <a:rPr lang="en-GB" dirty="0" smtClean="0"/>
            </a:br>
            <a:endParaRPr lang="en-GB" dirty="0"/>
          </a:p>
        </p:txBody>
      </p:sp>
      <p:sp>
        <p:nvSpPr>
          <p:cNvPr id="4" name="Date Placeholder 3"/>
          <p:cNvSpPr>
            <a:spLocks noGrp="1"/>
          </p:cNvSpPr>
          <p:nvPr>
            <p:ph type="dt" sz="half" idx="19"/>
          </p:nvPr>
        </p:nvSpPr>
        <p:spPr/>
        <p:txBody>
          <a:bodyPr/>
          <a:lstStyle/>
          <a:p>
            <a:fld id="{77CFE96E-B453-44A9-993D-60C351324C0A}" type="datetime4">
              <a:rPr lang="en-GB" smtClean="0"/>
              <a:pPr/>
              <a:t>06 December 2016</a:t>
            </a:fld>
            <a:endParaRPr lang="en-GB" dirty="0"/>
          </a:p>
        </p:txBody>
      </p:sp>
      <p:sp>
        <p:nvSpPr>
          <p:cNvPr id="5" name="Slide Number Placeholder 4"/>
          <p:cNvSpPr>
            <a:spLocks noGrp="1"/>
          </p:cNvSpPr>
          <p:nvPr>
            <p:ph type="sldNum" sz="quarter" idx="20"/>
          </p:nvPr>
        </p:nvSpPr>
        <p:spPr/>
        <p:txBody>
          <a:bodyPr/>
          <a:lstStyle/>
          <a:p>
            <a:fld id="{C5D25147-FDC9-47F4-AA5D-D3208922DAC9}" type="slidenum">
              <a:rPr lang="en-GB" smtClean="0"/>
              <a:pPr/>
              <a:t>2</a:t>
            </a:fld>
            <a:endParaRPr lang="en-GB" dirty="0"/>
          </a:p>
        </p:txBody>
      </p:sp>
      <p:sp>
        <p:nvSpPr>
          <p:cNvPr id="6" name="Text Placeholder 5"/>
          <p:cNvSpPr>
            <a:spLocks noGrp="1"/>
          </p:cNvSpPr>
          <p:nvPr>
            <p:ph type="body" sz="quarter" idx="13"/>
          </p:nvPr>
        </p:nvSpPr>
        <p:spPr/>
        <p:txBody>
          <a:bodyPr/>
          <a:lstStyle/>
          <a:p>
            <a:r>
              <a:rPr lang="en-GB" dirty="0" smtClean="0"/>
              <a:t>Debt is when you owe money</a:t>
            </a:r>
            <a:endParaRPr lang="en-GB" dirty="0"/>
          </a:p>
        </p:txBody>
      </p:sp>
    </p:spTree>
    <p:extLst>
      <p:ext uri="{BB962C8B-B14F-4D97-AF65-F5344CB8AC3E}">
        <p14:creationId xmlns="" xmlns:p14="http://schemas.microsoft.com/office/powerpoint/2010/main" val="3627147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5004048" y="3668564"/>
            <a:ext cx="3672408" cy="3240360"/>
          </a:xfrm>
        </p:spPr>
        <p:txBody>
          <a:bodyPr>
            <a:normAutofit/>
          </a:bodyPr>
          <a:lstStyle/>
          <a:p>
            <a:r>
              <a:rPr lang="en-GB" sz="1600" dirty="0" smtClean="0"/>
              <a:t>Interest rates mean you have to pay back more than you borrowed</a:t>
            </a:r>
          </a:p>
          <a:p>
            <a:r>
              <a:rPr lang="en-GB" sz="1600" dirty="0" smtClean="0"/>
              <a:t>Never borrow money from a loan company like Wonga</a:t>
            </a:r>
            <a:endParaRPr lang="en-GB" sz="1600" dirty="0"/>
          </a:p>
        </p:txBody>
      </p:sp>
      <p:sp>
        <p:nvSpPr>
          <p:cNvPr id="3" name="Text Placeholder 2"/>
          <p:cNvSpPr>
            <a:spLocks noGrp="1"/>
          </p:cNvSpPr>
          <p:nvPr>
            <p:ph type="body" sz="quarter" idx="20"/>
          </p:nvPr>
        </p:nvSpPr>
        <p:spPr>
          <a:xfrm>
            <a:off x="467544" y="3651052"/>
            <a:ext cx="3528392" cy="3240360"/>
          </a:xfrm>
        </p:spPr>
        <p:txBody>
          <a:bodyPr>
            <a:normAutofit/>
          </a:bodyPr>
          <a:lstStyle/>
          <a:p>
            <a:r>
              <a:rPr lang="en-GB" sz="1600" dirty="0" smtClean="0"/>
              <a:t>Spending on credit card</a:t>
            </a:r>
          </a:p>
          <a:p>
            <a:r>
              <a:rPr lang="en-GB" sz="1600" dirty="0" smtClean="0"/>
              <a:t>Borrowing money </a:t>
            </a:r>
          </a:p>
          <a:p>
            <a:r>
              <a:rPr lang="en-GB" sz="1600" dirty="0" smtClean="0"/>
              <a:t>Overspending</a:t>
            </a:r>
          </a:p>
          <a:p>
            <a:r>
              <a:rPr lang="en-GB" sz="1600" dirty="0" smtClean="0"/>
              <a:t>Falling behind on bills</a:t>
            </a:r>
            <a:endParaRPr lang="en-GB" sz="1600" dirty="0"/>
          </a:p>
        </p:txBody>
      </p:sp>
      <p:sp>
        <p:nvSpPr>
          <p:cNvPr id="4" name="Title 3"/>
          <p:cNvSpPr>
            <a:spLocks noGrp="1"/>
          </p:cNvSpPr>
          <p:nvPr>
            <p:ph type="title"/>
          </p:nvPr>
        </p:nvSpPr>
        <p:spPr/>
        <p:txBody>
          <a:bodyPr/>
          <a:lstStyle/>
          <a:p>
            <a:r>
              <a:rPr lang="en-GB" sz="3800" dirty="0" smtClean="0"/>
              <a:t>Debt is…</a:t>
            </a:r>
            <a:endParaRPr lang="en-GB" sz="3800" dirty="0"/>
          </a:p>
        </p:txBody>
      </p:sp>
      <p:sp>
        <p:nvSpPr>
          <p:cNvPr id="5" name="Text Placeholder 4"/>
          <p:cNvSpPr>
            <a:spLocks noGrp="1"/>
          </p:cNvSpPr>
          <p:nvPr>
            <p:ph type="body" sz="quarter" idx="21"/>
          </p:nvPr>
        </p:nvSpPr>
        <p:spPr>
          <a:xfrm>
            <a:off x="467544" y="2060848"/>
            <a:ext cx="3528392" cy="504056"/>
          </a:xfrm>
        </p:spPr>
        <p:txBody>
          <a:bodyPr/>
          <a:lstStyle/>
          <a:p>
            <a:r>
              <a:rPr lang="en-GB" dirty="0" smtClean="0"/>
              <a:t>Easy to fall into</a:t>
            </a:r>
            <a:endParaRPr lang="en-GB" dirty="0"/>
          </a:p>
        </p:txBody>
      </p:sp>
      <p:sp>
        <p:nvSpPr>
          <p:cNvPr id="6" name="Text Placeholder 5"/>
          <p:cNvSpPr>
            <a:spLocks noGrp="1"/>
          </p:cNvSpPr>
          <p:nvPr>
            <p:ph type="body" sz="quarter" idx="22"/>
          </p:nvPr>
        </p:nvSpPr>
        <p:spPr>
          <a:xfrm>
            <a:off x="4860032" y="2060848"/>
            <a:ext cx="3960440" cy="504056"/>
          </a:xfrm>
        </p:spPr>
        <p:txBody>
          <a:bodyPr/>
          <a:lstStyle/>
          <a:p>
            <a:r>
              <a:rPr lang="en-GB" dirty="0" smtClean="0"/>
              <a:t>Hard to get out of</a:t>
            </a:r>
            <a:endParaRPr lang="en-GB" dirty="0"/>
          </a:p>
        </p:txBody>
      </p:sp>
      <p:sp>
        <p:nvSpPr>
          <p:cNvPr id="9" name="Date Placeholder 8"/>
          <p:cNvSpPr>
            <a:spLocks noGrp="1"/>
          </p:cNvSpPr>
          <p:nvPr>
            <p:ph type="dt" sz="half" idx="25"/>
          </p:nvPr>
        </p:nvSpPr>
        <p:spPr/>
        <p:txBody>
          <a:bodyPr/>
          <a:lstStyle/>
          <a:p>
            <a:fld id="{77CFE96E-B453-44A9-993D-60C351324C0A}" type="datetime4">
              <a:rPr lang="en-GB" smtClean="0"/>
              <a:pPr/>
              <a:t>06 December 2016</a:t>
            </a:fld>
            <a:endParaRPr lang="en-GB" dirty="0"/>
          </a:p>
        </p:txBody>
      </p:sp>
      <p:sp>
        <p:nvSpPr>
          <p:cNvPr id="10" name="Slide Number Placeholder 9"/>
          <p:cNvSpPr>
            <a:spLocks noGrp="1"/>
          </p:cNvSpPr>
          <p:nvPr>
            <p:ph type="sldNum" sz="quarter" idx="26"/>
          </p:nvPr>
        </p:nvSpPr>
        <p:spPr/>
        <p:txBody>
          <a:bodyPr/>
          <a:lstStyle/>
          <a:p>
            <a:fld id="{C5D25147-FDC9-47F4-AA5D-D3208922DAC9}" type="slidenum">
              <a:rPr lang="en-GB" smtClean="0"/>
              <a:pPr/>
              <a:t>3</a:t>
            </a:fld>
            <a:endParaRPr lang="en-GB" dirty="0"/>
          </a:p>
        </p:txBody>
      </p:sp>
    </p:spTree>
    <p:extLst>
      <p:ext uri="{BB962C8B-B14F-4D97-AF65-F5344CB8AC3E}">
        <p14:creationId xmlns="" xmlns:p14="http://schemas.microsoft.com/office/powerpoint/2010/main" val="30205223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p:txBody>
          <a:bodyPr>
            <a:normAutofit/>
          </a:bodyPr>
          <a:lstStyle/>
          <a:p>
            <a:endParaRPr lang="en-GB" dirty="0"/>
          </a:p>
        </p:txBody>
      </p:sp>
      <p:sp>
        <p:nvSpPr>
          <p:cNvPr id="4" name="Date Placeholder 3"/>
          <p:cNvSpPr>
            <a:spLocks noGrp="1"/>
          </p:cNvSpPr>
          <p:nvPr>
            <p:ph type="dt" sz="half" idx="20"/>
          </p:nvPr>
        </p:nvSpPr>
        <p:spPr/>
        <p:txBody>
          <a:bodyPr/>
          <a:lstStyle/>
          <a:p>
            <a:fld id="{77CFE96E-B453-44A9-993D-60C351324C0A}" type="datetime4">
              <a:rPr lang="en-GB" smtClean="0"/>
              <a:pPr/>
              <a:t>06 December 2016</a:t>
            </a:fld>
            <a:endParaRPr lang="en-GB" dirty="0"/>
          </a:p>
        </p:txBody>
      </p:sp>
      <p:sp>
        <p:nvSpPr>
          <p:cNvPr id="5" name="Slide Number Placeholder 4"/>
          <p:cNvSpPr>
            <a:spLocks noGrp="1"/>
          </p:cNvSpPr>
          <p:nvPr>
            <p:ph type="sldNum" sz="quarter" idx="21"/>
          </p:nvPr>
        </p:nvSpPr>
        <p:spPr/>
        <p:txBody>
          <a:bodyPr/>
          <a:lstStyle/>
          <a:p>
            <a:fld id="{C5D25147-FDC9-47F4-AA5D-D3208922DAC9}" type="slidenum">
              <a:rPr lang="en-GB" smtClean="0"/>
              <a:pPr/>
              <a:t>4</a:t>
            </a:fld>
            <a:endParaRPr lang="en-GB" dirty="0"/>
          </a:p>
        </p:txBody>
      </p:sp>
      <p:pic>
        <p:nvPicPr>
          <p:cNvPr id="1026" name="Picture 2" descr="S:\CrossDivisional\Debt Campaign\Breathing Space\Materials\boy-words.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2176" y="9724"/>
            <a:ext cx="828092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3131840" y="1340768"/>
            <a:ext cx="3168352" cy="360040"/>
          </a:xfrm>
        </p:spPr>
        <p:txBody>
          <a:bodyPr/>
          <a:lstStyle/>
          <a:p>
            <a:r>
              <a:rPr lang="en-GB" dirty="0" smtClean="0"/>
              <a:t>Jacob’s Journey</a:t>
            </a:r>
            <a:endParaRPr lang="en-GB" dirty="0"/>
          </a:p>
        </p:txBody>
      </p:sp>
      <p:sp>
        <p:nvSpPr>
          <p:cNvPr id="6" name="Text Placeholder 5"/>
          <p:cNvSpPr>
            <a:spLocks noGrp="1"/>
          </p:cNvSpPr>
          <p:nvPr>
            <p:ph type="body" sz="quarter" idx="13"/>
          </p:nvPr>
        </p:nvSpPr>
        <p:spPr>
          <a:xfrm>
            <a:off x="2915816" y="1844824"/>
            <a:ext cx="3564396" cy="2232248"/>
          </a:xfrm>
        </p:spPr>
        <p:txBody>
          <a:bodyPr/>
          <a:lstStyle/>
          <a:p>
            <a:pPr algn="ctr"/>
            <a:r>
              <a:rPr lang="en-GB" dirty="0" smtClean="0"/>
              <a:t>How Jacob’s family found themselves falling into debt</a:t>
            </a:r>
            <a:endParaRPr lang="en-GB" dirty="0"/>
          </a:p>
        </p:txBody>
      </p:sp>
    </p:spTree>
    <p:extLst>
      <p:ext uri="{BB962C8B-B14F-4D97-AF65-F5344CB8AC3E}">
        <p14:creationId xmlns="" xmlns:p14="http://schemas.microsoft.com/office/powerpoint/2010/main" val="37508742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21"/>
          </p:nvPr>
        </p:nvSpPr>
        <p:spPr>
          <a:xfrm>
            <a:off x="539552" y="2204864"/>
            <a:ext cx="3528392" cy="504056"/>
          </a:xfrm>
        </p:spPr>
        <p:txBody>
          <a:bodyPr/>
          <a:lstStyle/>
          <a:p>
            <a:r>
              <a:rPr lang="en-GB" dirty="0" smtClean="0"/>
              <a:t>You can’t ignore debt and hope it goes away…</a:t>
            </a:r>
            <a:endParaRPr lang="en-GB" dirty="0"/>
          </a:p>
        </p:txBody>
      </p:sp>
      <p:sp>
        <p:nvSpPr>
          <p:cNvPr id="6" name="Text Placeholder 5"/>
          <p:cNvSpPr>
            <a:spLocks noGrp="1"/>
          </p:cNvSpPr>
          <p:nvPr>
            <p:ph type="body" sz="quarter" idx="22"/>
          </p:nvPr>
        </p:nvSpPr>
        <p:spPr>
          <a:xfrm>
            <a:off x="4932040" y="2200672"/>
            <a:ext cx="3672408" cy="504056"/>
          </a:xfrm>
        </p:spPr>
        <p:txBody>
          <a:bodyPr/>
          <a:lstStyle/>
          <a:p>
            <a:r>
              <a:rPr lang="en-GB" dirty="0" smtClean="0"/>
              <a:t>Because it won’t, it will pile up and get worse</a:t>
            </a:r>
            <a:endParaRPr lang="en-GB" dirty="0"/>
          </a:p>
        </p:txBody>
      </p:sp>
      <p:sp>
        <p:nvSpPr>
          <p:cNvPr id="9" name="Date Placeholder 8"/>
          <p:cNvSpPr>
            <a:spLocks noGrp="1"/>
          </p:cNvSpPr>
          <p:nvPr>
            <p:ph type="dt" sz="half" idx="25"/>
          </p:nvPr>
        </p:nvSpPr>
        <p:spPr/>
        <p:txBody>
          <a:bodyPr/>
          <a:lstStyle/>
          <a:p>
            <a:fld id="{77CFE96E-B453-44A9-993D-60C351324C0A}" type="datetime4">
              <a:rPr lang="en-GB" smtClean="0"/>
              <a:pPr/>
              <a:t>06 December 2016</a:t>
            </a:fld>
            <a:endParaRPr lang="en-GB" dirty="0"/>
          </a:p>
        </p:txBody>
      </p:sp>
      <p:sp>
        <p:nvSpPr>
          <p:cNvPr id="10" name="Slide Number Placeholder 9"/>
          <p:cNvSpPr>
            <a:spLocks noGrp="1"/>
          </p:cNvSpPr>
          <p:nvPr>
            <p:ph type="sldNum" sz="quarter" idx="26"/>
          </p:nvPr>
        </p:nvSpPr>
        <p:spPr/>
        <p:txBody>
          <a:bodyPr/>
          <a:lstStyle/>
          <a:p>
            <a:fld id="{C5D25147-FDC9-47F4-AA5D-D3208922DAC9}" type="slidenum">
              <a:rPr lang="en-GB" smtClean="0"/>
              <a:pPr/>
              <a:t>5</a:t>
            </a:fld>
            <a:endParaRPr lang="en-GB" dirty="0"/>
          </a:p>
        </p:txBody>
      </p:sp>
    </p:spTree>
    <p:extLst>
      <p:ext uri="{BB962C8B-B14F-4D97-AF65-F5344CB8AC3E}">
        <p14:creationId xmlns="" xmlns:p14="http://schemas.microsoft.com/office/powerpoint/2010/main" val="68043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p:txBody>
          <a:bodyPr>
            <a:normAutofit/>
          </a:bodyPr>
          <a:lstStyle/>
          <a:p>
            <a:endParaRPr lang="en-GB" dirty="0"/>
          </a:p>
        </p:txBody>
      </p:sp>
      <p:sp>
        <p:nvSpPr>
          <p:cNvPr id="4" name="Date Placeholder 3"/>
          <p:cNvSpPr>
            <a:spLocks noGrp="1"/>
          </p:cNvSpPr>
          <p:nvPr>
            <p:ph type="dt" sz="half" idx="20"/>
          </p:nvPr>
        </p:nvSpPr>
        <p:spPr/>
        <p:txBody>
          <a:bodyPr/>
          <a:lstStyle/>
          <a:p>
            <a:fld id="{77CFE96E-B453-44A9-993D-60C351324C0A}" type="datetime4">
              <a:rPr lang="en-GB" smtClean="0"/>
              <a:pPr/>
              <a:t>06 December 2016</a:t>
            </a:fld>
            <a:endParaRPr lang="en-GB" dirty="0"/>
          </a:p>
        </p:txBody>
      </p:sp>
      <p:sp>
        <p:nvSpPr>
          <p:cNvPr id="5" name="Slide Number Placeholder 4"/>
          <p:cNvSpPr>
            <a:spLocks noGrp="1"/>
          </p:cNvSpPr>
          <p:nvPr>
            <p:ph type="sldNum" sz="quarter" idx="21"/>
          </p:nvPr>
        </p:nvSpPr>
        <p:spPr/>
        <p:txBody>
          <a:bodyPr/>
          <a:lstStyle/>
          <a:p>
            <a:fld id="{C5D25147-FDC9-47F4-AA5D-D3208922DAC9}" type="slidenum">
              <a:rPr lang="en-GB" smtClean="0"/>
              <a:pPr/>
              <a:t>6</a:t>
            </a:fld>
            <a:endParaRPr lang="en-GB" dirty="0"/>
          </a:p>
        </p:txBody>
      </p:sp>
      <p:pic>
        <p:nvPicPr>
          <p:cNvPr id="1026" name="Picture 2" descr="S:\CrossDivisional\Debt Campaign\Breathing Space\Materials\boy-words.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2176" y="9724"/>
            <a:ext cx="828092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3131840" y="1340768"/>
            <a:ext cx="3168352" cy="360040"/>
          </a:xfrm>
        </p:spPr>
        <p:txBody>
          <a:bodyPr/>
          <a:lstStyle/>
          <a:p>
            <a:r>
              <a:rPr lang="en-GB" dirty="0" smtClean="0"/>
              <a:t>Jacob’s Journey</a:t>
            </a:r>
            <a:endParaRPr lang="en-GB" dirty="0"/>
          </a:p>
        </p:txBody>
      </p:sp>
      <p:sp>
        <p:nvSpPr>
          <p:cNvPr id="6" name="Text Placeholder 5"/>
          <p:cNvSpPr>
            <a:spLocks noGrp="1"/>
          </p:cNvSpPr>
          <p:nvPr>
            <p:ph type="body" sz="quarter" idx="13"/>
          </p:nvPr>
        </p:nvSpPr>
        <p:spPr>
          <a:xfrm>
            <a:off x="2915816" y="1844824"/>
            <a:ext cx="3564396" cy="2232248"/>
          </a:xfrm>
        </p:spPr>
        <p:txBody>
          <a:bodyPr/>
          <a:lstStyle/>
          <a:p>
            <a:pPr algn="ctr"/>
            <a:r>
              <a:rPr lang="en-GB" dirty="0" smtClean="0"/>
              <a:t>Jacob’s experience of living in problem debt</a:t>
            </a:r>
            <a:endParaRPr lang="en-GB" dirty="0"/>
          </a:p>
        </p:txBody>
      </p:sp>
    </p:spTree>
    <p:extLst>
      <p:ext uri="{BB962C8B-B14F-4D97-AF65-F5344CB8AC3E}">
        <p14:creationId xmlns="" xmlns:p14="http://schemas.microsoft.com/office/powerpoint/2010/main" val="41513263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p:txBody>
          <a:bodyPr/>
          <a:lstStyle/>
          <a:p>
            <a:endParaRPr lang="en-GB" dirty="0"/>
          </a:p>
        </p:txBody>
      </p:sp>
      <p:sp>
        <p:nvSpPr>
          <p:cNvPr id="4" name="Date Placeholder 3"/>
          <p:cNvSpPr>
            <a:spLocks noGrp="1"/>
          </p:cNvSpPr>
          <p:nvPr>
            <p:ph type="dt" sz="half" idx="20"/>
          </p:nvPr>
        </p:nvSpPr>
        <p:spPr/>
        <p:txBody>
          <a:bodyPr/>
          <a:lstStyle/>
          <a:p>
            <a:fld id="{77CFE96E-B453-44A9-993D-60C351324C0A}" type="datetime4">
              <a:rPr lang="en-GB" smtClean="0"/>
              <a:pPr/>
              <a:t>06 December 2016</a:t>
            </a:fld>
            <a:endParaRPr lang="en-GB" dirty="0"/>
          </a:p>
        </p:txBody>
      </p:sp>
      <p:sp>
        <p:nvSpPr>
          <p:cNvPr id="5" name="Slide Number Placeholder 4"/>
          <p:cNvSpPr>
            <a:spLocks noGrp="1"/>
          </p:cNvSpPr>
          <p:nvPr>
            <p:ph type="sldNum" sz="quarter" idx="21"/>
          </p:nvPr>
        </p:nvSpPr>
        <p:spPr/>
        <p:txBody>
          <a:bodyPr/>
          <a:lstStyle/>
          <a:p>
            <a:fld id="{C5D25147-FDC9-47F4-AA5D-D3208922DAC9}" type="slidenum">
              <a:rPr lang="en-GB" smtClean="0"/>
              <a:pPr/>
              <a:t>7</a:t>
            </a:fld>
            <a:endParaRPr lang="en-GB" dirty="0"/>
          </a:p>
        </p:txBody>
      </p:sp>
      <p:sp>
        <p:nvSpPr>
          <p:cNvPr id="6" name="Text Placeholder 5"/>
          <p:cNvSpPr>
            <a:spLocks noGrp="1"/>
          </p:cNvSpPr>
          <p:nvPr>
            <p:ph type="body" sz="quarter" idx="13"/>
          </p:nvPr>
        </p:nvSpPr>
        <p:spPr/>
        <p:txBody>
          <a:bodyPr/>
          <a:lstStyle/>
          <a:p>
            <a:endParaRPr lang="en-GB"/>
          </a:p>
        </p:txBody>
      </p:sp>
      <p:pic>
        <p:nvPicPr>
          <p:cNvPr id="2051" name="Picture 3" descr="S:\CrossDivisional\Debt Campaign\Breathing Space\Digital\Pictures\Breathing Space Petition Picture big font.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52" y="453976"/>
            <a:ext cx="9145152" cy="609329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50161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52736"/>
            <a:ext cx="5112568" cy="337728"/>
          </a:xfrm>
        </p:spPr>
        <p:txBody>
          <a:bodyPr/>
          <a:lstStyle/>
          <a:p>
            <a:r>
              <a:rPr lang="en-GB" sz="2800" dirty="0"/>
              <a:t>You want to buy the new </a:t>
            </a:r>
            <a:r>
              <a:rPr lang="en-GB" sz="2800" dirty="0" smtClean="0"/>
              <a:t>PlayStation </a:t>
            </a:r>
            <a:r>
              <a:rPr lang="en-GB" sz="2800" dirty="0"/>
              <a:t>when it comes out in 6 months time. What do you do?</a:t>
            </a:r>
            <a:r>
              <a:rPr lang="en-GB" dirty="0"/>
              <a:t/>
            </a:r>
            <a:br>
              <a:rPr lang="en-GB" dirty="0"/>
            </a:br>
            <a:endParaRPr lang="en-GB" dirty="0"/>
          </a:p>
        </p:txBody>
      </p:sp>
      <p:sp>
        <p:nvSpPr>
          <p:cNvPr id="3" name="Text Placeholder 2"/>
          <p:cNvSpPr>
            <a:spLocks noGrp="1"/>
          </p:cNvSpPr>
          <p:nvPr>
            <p:ph type="body" sz="quarter" idx="18"/>
          </p:nvPr>
        </p:nvSpPr>
        <p:spPr>
          <a:xfrm>
            <a:off x="323528" y="1844824"/>
            <a:ext cx="5184576" cy="360040"/>
          </a:xfrm>
        </p:spPr>
        <p:txBody>
          <a:bodyPr/>
          <a:lstStyle/>
          <a:p>
            <a:r>
              <a:rPr lang="en-GB" sz="2800" b="1" dirty="0" smtClean="0"/>
              <a:t>A: </a:t>
            </a:r>
            <a:r>
              <a:rPr lang="en-GB" sz="1900" dirty="0" smtClean="0"/>
              <a:t>Do nothing and then borrow money from your mum when it’s released</a:t>
            </a:r>
          </a:p>
          <a:p>
            <a:endParaRPr lang="en-GB" sz="1900" dirty="0"/>
          </a:p>
          <a:p>
            <a:r>
              <a:rPr lang="en-GB" sz="2800" b="1" dirty="0" smtClean="0"/>
              <a:t>B: </a:t>
            </a:r>
            <a:r>
              <a:rPr lang="en-GB" sz="1900" dirty="0" smtClean="0"/>
              <a:t>Keep spending as usual, and put any money left over each month into savings</a:t>
            </a:r>
          </a:p>
          <a:p>
            <a:endParaRPr lang="en-GB" sz="1900" dirty="0"/>
          </a:p>
          <a:p>
            <a:r>
              <a:rPr lang="en-GB" sz="2800" b="1" dirty="0" smtClean="0"/>
              <a:t>C: </a:t>
            </a:r>
            <a:r>
              <a:rPr lang="en-GB" sz="1900" dirty="0" smtClean="0"/>
              <a:t>Work out how much money you need to save each month to be able to afford it, and put this money aside at the beginning of every month, spending only what you have left</a:t>
            </a:r>
          </a:p>
          <a:p>
            <a:endParaRPr lang="en-GB" dirty="0"/>
          </a:p>
        </p:txBody>
      </p:sp>
      <p:sp>
        <p:nvSpPr>
          <p:cNvPr id="4" name="Date Placeholder 3"/>
          <p:cNvSpPr>
            <a:spLocks noGrp="1"/>
          </p:cNvSpPr>
          <p:nvPr>
            <p:ph type="dt" sz="half" idx="19"/>
          </p:nvPr>
        </p:nvSpPr>
        <p:spPr/>
        <p:txBody>
          <a:bodyPr/>
          <a:lstStyle/>
          <a:p>
            <a:fld id="{77CFE96E-B453-44A9-993D-60C351324C0A}" type="datetime4">
              <a:rPr lang="en-GB" smtClean="0"/>
              <a:pPr/>
              <a:t>06 December 2016</a:t>
            </a:fld>
            <a:endParaRPr lang="en-GB" dirty="0"/>
          </a:p>
        </p:txBody>
      </p:sp>
      <p:sp>
        <p:nvSpPr>
          <p:cNvPr id="5" name="Slide Number Placeholder 4"/>
          <p:cNvSpPr>
            <a:spLocks noGrp="1"/>
          </p:cNvSpPr>
          <p:nvPr>
            <p:ph type="sldNum" sz="quarter" idx="20"/>
          </p:nvPr>
        </p:nvSpPr>
        <p:spPr/>
        <p:txBody>
          <a:bodyPr/>
          <a:lstStyle/>
          <a:p>
            <a:fld id="{C5D25147-FDC9-47F4-AA5D-D3208922DAC9}" type="slidenum">
              <a:rPr lang="en-GB" smtClean="0"/>
              <a:pPr/>
              <a:t>8</a:t>
            </a:fld>
            <a:endParaRPr lang="en-GB" dirty="0"/>
          </a:p>
        </p:txBody>
      </p:sp>
    </p:spTree>
    <p:extLst>
      <p:ext uri="{BB962C8B-B14F-4D97-AF65-F5344CB8AC3E}">
        <p14:creationId xmlns="" xmlns:p14="http://schemas.microsoft.com/office/powerpoint/2010/main" val="419450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
                                            <p:txEl>
                                              <p:pRg st="4" end="4"/>
                                            </p:txEl>
                                          </p:spTgt>
                                        </p:tgtEl>
                                        <p:attrNameLst>
                                          <p:attrName>style.color</p:attrName>
                                        </p:attrNameLst>
                                      </p:cBhvr>
                                      <p:to>
                                        <a:srgbClr val="50D660"/>
                                      </p:to>
                                    </p:animClr>
                                    <p:animClr clrSpc="rgb" dir="cw">
                                      <p:cBhvr>
                                        <p:cTn id="7" dur="500" fill="hold"/>
                                        <p:tgtEl>
                                          <p:spTgt spid="3">
                                            <p:txEl>
                                              <p:pRg st="4" end="4"/>
                                            </p:txEl>
                                          </p:spTgt>
                                        </p:tgtEl>
                                        <p:attrNameLst>
                                          <p:attrName>fillcolor</p:attrName>
                                        </p:attrNameLst>
                                      </p:cBhvr>
                                      <p:to>
                                        <a:srgbClr val="50D660"/>
                                      </p:to>
                                    </p:animClr>
                                    <p:set>
                                      <p:cBhvr>
                                        <p:cTn id="8" dur="500" fill="hold"/>
                                        <p:tgtEl>
                                          <p:spTgt spid="3">
                                            <p:txEl>
                                              <p:pRg st="4" end="4"/>
                                            </p:txEl>
                                          </p:spTgt>
                                        </p:tgtEl>
                                        <p:attrNameLst>
                                          <p:attrName>fill.type</p:attrName>
                                        </p:attrNameLst>
                                      </p:cBhvr>
                                      <p:to>
                                        <p:strVal val="solid"/>
                                      </p:to>
                                    </p:set>
                                    <p:set>
                                      <p:cBhvr>
                                        <p:cTn id="9" dur="500" fill="hold"/>
                                        <p:tgtEl>
                                          <p:spTgt spid="3">
                                            <p:txEl>
                                              <p:pRg st="4" end="4"/>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90948" y="404664"/>
            <a:ext cx="7153100" cy="1080120"/>
          </a:xfrm>
        </p:spPr>
        <p:txBody>
          <a:bodyPr/>
          <a:lstStyle/>
          <a:p>
            <a:r>
              <a:rPr lang="en-GB" sz="3800" dirty="0" smtClean="0"/>
              <a:t>A Breathing </a:t>
            </a:r>
            <a:r>
              <a:rPr lang="en-GB" sz="3800" dirty="0" smtClean="0">
                <a:solidFill>
                  <a:schemeClr val="tx1"/>
                </a:solidFill>
              </a:rPr>
              <a:t>Space means…</a:t>
            </a:r>
            <a:endParaRPr lang="en-GB" sz="3800" dirty="0">
              <a:solidFill>
                <a:schemeClr val="tx1"/>
              </a:solidFill>
            </a:endParaRPr>
          </a:p>
        </p:txBody>
      </p:sp>
      <p:sp>
        <p:nvSpPr>
          <p:cNvPr id="5" name="Text Placeholder 4"/>
          <p:cNvSpPr>
            <a:spLocks noGrp="1"/>
          </p:cNvSpPr>
          <p:nvPr>
            <p:ph type="body" sz="quarter" idx="21"/>
          </p:nvPr>
        </p:nvSpPr>
        <p:spPr>
          <a:xfrm>
            <a:off x="467544" y="2293640"/>
            <a:ext cx="3456384" cy="504056"/>
          </a:xfrm>
        </p:spPr>
        <p:txBody>
          <a:bodyPr/>
          <a:lstStyle/>
          <a:p>
            <a:r>
              <a:rPr lang="en-GB" dirty="0" smtClean="0"/>
              <a:t>No more rising fees, charges and interest rates</a:t>
            </a:r>
            <a:endParaRPr lang="en-GB" dirty="0"/>
          </a:p>
        </p:txBody>
      </p:sp>
      <p:sp>
        <p:nvSpPr>
          <p:cNvPr id="6" name="Text Placeholder 5"/>
          <p:cNvSpPr>
            <a:spLocks noGrp="1"/>
          </p:cNvSpPr>
          <p:nvPr>
            <p:ph type="body" sz="quarter" idx="22"/>
          </p:nvPr>
        </p:nvSpPr>
        <p:spPr>
          <a:xfrm>
            <a:off x="5076056" y="2323480"/>
            <a:ext cx="3528392" cy="504056"/>
          </a:xfrm>
        </p:spPr>
        <p:txBody>
          <a:bodyPr/>
          <a:lstStyle/>
          <a:p>
            <a:r>
              <a:rPr lang="en-GB" dirty="0" smtClean="0"/>
              <a:t>No more visits from intimidating bailiffs </a:t>
            </a:r>
            <a:endParaRPr lang="en-GB" dirty="0"/>
          </a:p>
        </p:txBody>
      </p:sp>
      <p:sp>
        <p:nvSpPr>
          <p:cNvPr id="9" name="Date Placeholder 8"/>
          <p:cNvSpPr>
            <a:spLocks noGrp="1"/>
          </p:cNvSpPr>
          <p:nvPr>
            <p:ph type="dt" sz="half" idx="25"/>
          </p:nvPr>
        </p:nvSpPr>
        <p:spPr/>
        <p:txBody>
          <a:bodyPr/>
          <a:lstStyle/>
          <a:p>
            <a:fld id="{77CFE96E-B453-44A9-993D-60C351324C0A}" type="datetime4">
              <a:rPr lang="en-GB" smtClean="0"/>
              <a:pPr/>
              <a:t>06 December 2016</a:t>
            </a:fld>
            <a:endParaRPr lang="en-GB" dirty="0"/>
          </a:p>
        </p:txBody>
      </p:sp>
      <p:sp>
        <p:nvSpPr>
          <p:cNvPr id="10" name="Slide Number Placeholder 9"/>
          <p:cNvSpPr>
            <a:spLocks noGrp="1"/>
          </p:cNvSpPr>
          <p:nvPr>
            <p:ph type="sldNum" sz="quarter" idx="26"/>
          </p:nvPr>
        </p:nvSpPr>
        <p:spPr/>
        <p:txBody>
          <a:bodyPr/>
          <a:lstStyle/>
          <a:p>
            <a:fld id="{C5D25147-FDC9-47F4-AA5D-D3208922DAC9}" type="slidenum">
              <a:rPr lang="en-GB" smtClean="0"/>
              <a:pPr/>
              <a:t>9</a:t>
            </a:fld>
            <a:endParaRPr lang="en-GB" dirty="0"/>
          </a:p>
        </p:txBody>
      </p:sp>
    </p:spTree>
    <p:extLst>
      <p:ext uri="{BB962C8B-B14F-4D97-AF65-F5344CB8AC3E}">
        <p14:creationId xmlns="" xmlns:p14="http://schemas.microsoft.com/office/powerpoint/2010/main" val="36213694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p:txBody>
          <a:bodyPr>
            <a:normAutofit/>
          </a:bodyPr>
          <a:lstStyle/>
          <a:p>
            <a:endParaRPr lang="en-GB" dirty="0"/>
          </a:p>
        </p:txBody>
      </p:sp>
      <p:sp>
        <p:nvSpPr>
          <p:cNvPr id="4" name="Date Placeholder 3"/>
          <p:cNvSpPr>
            <a:spLocks noGrp="1"/>
          </p:cNvSpPr>
          <p:nvPr>
            <p:ph type="dt" sz="half" idx="20"/>
          </p:nvPr>
        </p:nvSpPr>
        <p:spPr/>
        <p:txBody>
          <a:bodyPr/>
          <a:lstStyle/>
          <a:p>
            <a:fld id="{77CFE96E-B453-44A9-993D-60C351324C0A}" type="datetime4">
              <a:rPr lang="en-GB" smtClean="0"/>
              <a:pPr/>
              <a:t>06 December 2016</a:t>
            </a:fld>
            <a:endParaRPr lang="en-GB" dirty="0"/>
          </a:p>
        </p:txBody>
      </p:sp>
      <p:sp>
        <p:nvSpPr>
          <p:cNvPr id="5" name="Slide Number Placeholder 4"/>
          <p:cNvSpPr>
            <a:spLocks noGrp="1"/>
          </p:cNvSpPr>
          <p:nvPr>
            <p:ph type="sldNum" sz="quarter" idx="21"/>
          </p:nvPr>
        </p:nvSpPr>
        <p:spPr/>
        <p:txBody>
          <a:bodyPr/>
          <a:lstStyle/>
          <a:p>
            <a:fld id="{C5D25147-FDC9-47F4-AA5D-D3208922DAC9}" type="slidenum">
              <a:rPr lang="en-GB" smtClean="0"/>
              <a:pPr/>
              <a:t>10</a:t>
            </a:fld>
            <a:endParaRPr lang="en-GB" dirty="0"/>
          </a:p>
        </p:txBody>
      </p:sp>
      <p:pic>
        <p:nvPicPr>
          <p:cNvPr id="1026" name="Picture 2" descr="S:\CrossDivisional\Debt Campaign\Breathing Space\Materials\boy-words.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2176" y="9724"/>
            <a:ext cx="828092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3131840" y="1340768"/>
            <a:ext cx="3168352" cy="360040"/>
          </a:xfrm>
        </p:spPr>
        <p:txBody>
          <a:bodyPr/>
          <a:lstStyle/>
          <a:p>
            <a:r>
              <a:rPr lang="en-GB" dirty="0" smtClean="0"/>
              <a:t>Jacob’s Journey</a:t>
            </a:r>
            <a:endParaRPr lang="en-GB" dirty="0"/>
          </a:p>
        </p:txBody>
      </p:sp>
      <p:sp>
        <p:nvSpPr>
          <p:cNvPr id="6" name="Text Placeholder 5"/>
          <p:cNvSpPr>
            <a:spLocks noGrp="1"/>
          </p:cNvSpPr>
          <p:nvPr>
            <p:ph type="body" sz="quarter" idx="13"/>
          </p:nvPr>
        </p:nvSpPr>
        <p:spPr>
          <a:xfrm>
            <a:off x="2915816" y="1844824"/>
            <a:ext cx="3564396" cy="2232248"/>
          </a:xfrm>
        </p:spPr>
        <p:txBody>
          <a:bodyPr/>
          <a:lstStyle/>
          <a:p>
            <a:pPr algn="ctr"/>
            <a:r>
              <a:rPr lang="en-GB" dirty="0" smtClean="0"/>
              <a:t>What happens if there’s a breathing space scheme</a:t>
            </a:r>
            <a:endParaRPr lang="en-GB" dirty="0"/>
          </a:p>
        </p:txBody>
      </p:sp>
    </p:spTree>
    <p:extLst>
      <p:ext uri="{BB962C8B-B14F-4D97-AF65-F5344CB8AC3E}">
        <p14:creationId xmlns="" xmlns:p14="http://schemas.microsoft.com/office/powerpoint/2010/main" val="17339563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08" y="908720"/>
            <a:ext cx="5184576" cy="337728"/>
          </a:xfrm>
        </p:spPr>
        <p:txBody>
          <a:bodyPr/>
          <a:lstStyle/>
          <a:p>
            <a:r>
              <a:rPr lang="en-GB" dirty="0" smtClean="0"/>
              <a:t>Stepchange.org</a:t>
            </a:r>
            <a:br>
              <a:rPr lang="en-GB" dirty="0" smtClean="0"/>
            </a:br>
            <a:r>
              <a:rPr lang="en-GB" dirty="0" err="1" smtClean="0"/>
              <a:t>Childline</a:t>
            </a:r>
            <a:r>
              <a:rPr lang="en-GB" dirty="0" smtClean="0"/>
              <a:t>: 0800 1111</a:t>
            </a:r>
            <a:endParaRPr lang="en-GB" dirty="0"/>
          </a:p>
        </p:txBody>
      </p:sp>
      <p:sp>
        <p:nvSpPr>
          <p:cNvPr id="4" name="Date Placeholder 3"/>
          <p:cNvSpPr>
            <a:spLocks noGrp="1"/>
          </p:cNvSpPr>
          <p:nvPr>
            <p:ph type="dt" sz="half" idx="19"/>
          </p:nvPr>
        </p:nvSpPr>
        <p:spPr/>
        <p:txBody>
          <a:bodyPr/>
          <a:lstStyle/>
          <a:p>
            <a:fld id="{77CFE96E-B453-44A9-993D-60C351324C0A}" type="datetime4">
              <a:rPr lang="en-GB" smtClean="0"/>
              <a:pPr/>
              <a:t>06 December 2016</a:t>
            </a:fld>
            <a:endParaRPr lang="en-GB" dirty="0"/>
          </a:p>
        </p:txBody>
      </p:sp>
      <p:sp>
        <p:nvSpPr>
          <p:cNvPr id="5" name="Slide Number Placeholder 4"/>
          <p:cNvSpPr>
            <a:spLocks noGrp="1"/>
          </p:cNvSpPr>
          <p:nvPr>
            <p:ph type="sldNum" sz="quarter" idx="20"/>
          </p:nvPr>
        </p:nvSpPr>
        <p:spPr/>
        <p:txBody>
          <a:bodyPr/>
          <a:lstStyle/>
          <a:p>
            <a:fld id="{C5D25147-FDC9-47F4-AA5D-D3208922DAC9}" type="slidenum">
              <a:rPr lang="en-GB" smtClean="0"/>
              <a:pPr/>
              <a:t>11</a:t>
            </a:fld>
            <a:endParaRPr lang="en-GB" dirty="0"/>
          </a:p>
        </p:txBody>
      </p:sp>
      <p:sp>
        <p:nvSpPr>
          <p:cNvPr id="6" name="Text Placeholder 5"/>
          <p:cNvSpPr>
            <a:spLocks noGrp="1"/>
          </p:cNvSpPr>
          <p:nvPr>
            <p:ph type="body" sz="quarter" idx="13"/>
          </p:nvPr>
        </p:nvSpPr>
        <p:spPr>
          <a:xfrm>
            <a:off x="381448" y="2348880"/>
            <a:ext cx="4968552" cy="360040"/>
          </a:xfrm>
        </p:spPr>
        <p:txBody>
          <a:bodyPr/>
          <a:lstStyle/>
          <a:p>
            <a:r>
              <a:rPr lang="en-GB" dirty="0" smtClean="0"/>
              <a:t>Sign our petition to help make a breathing space become a reality and save children like Jacob from the damage of debt</a:t>
            </a:r>
            <a:endParaRPr lang="en-GB" dirty="0"/>
          </a:p>
        </p:txBody>
      </p:sp>
      <p:sp>
        <p:nvSpPr>
          <p:cNvPr id="7" name="Title 1"/>
          <p:cNvSpPr txBox="1">
            <a:spLocks/>
          </p:cNvSpPr>
          <p:nvPr/>
        </p:nvSpPr>
        <p:spPr bwMode="white">
          <a:xfrm>
            <a:off x="371104" y="5346476"/>
            <a:ext cx="4978896" cy="33772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800" b="1" i="0" kern="1200">
                <a:solidFill>
                  <a:schemeClr val="bg1"/>
                </a:solidFill>
                <a:latin typeface="+mj-lt"/>
                <a:ea typeface="SimSun-ExtB" panose="02010609060101010101" pitchFamily="49" charset="-122"/>
                <a:cs typeface="+mj-cs"/>
              </a:defRPr>
            </a:lvl1pPr>
          </a:lstStyle>
          <a:p>
            <a:r>
              <a:rPr lang="en-GB" sz="2800" dirty="0" smtClean="0"/>
              <a:t>childrenssociety.org.uk</a:t>
            </a:r>
            <a:endParaRPr lang="en-GB" sz="2800" dirty="0"/>
          </a:p>
        </p:txBody>
      </p:sp>
    </p:spTree>
    <p:extLst>
      <p:ext uri="{BB962C8B-B14F-4D97-AF65-F5344CB8AC3E}">
        <p14:creationId xmlns="" xmlns:p14="http://schemas.microsoft.com/office/powerpoint/2010/main" val="3674950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 template">
  <a:themeElements>
    <a:clrScheme name="The Children's Society Colours">
      <a:dk1>
        <a:sysClr val="windowText" lastClr="000000"/>
      </a:dk1>
      <a:lt1>
        <a:sysClr val="window" lastClr="FFFFFF"/>
      </a:lt1>
      <a:dk2>
        <a:srgbClr val="000000"/>
      </a:dk2>
      <a:lt2>
        <a:srgbClr val="FFFFFF"/>
      </a:lt2>
      <a:accent1>
        <a:srgbClr val="CE3133"/>
      </a:accent1>
      <a:accent2>
        <a:srgbClr val="F5D130"/>
      </a:accent2>
      <a:accent3>
        <a:srgbClr val="26305C"/>
      </a:accent3>
      <a:accent4>
        <a:srgbClr val="72974C"/>
      </a:accent4>
      <a:accent5>
        <a:srgbClr val="812728"/>
      </a:accent5>
      <a:accent6>
        <a:srgbClr val="B68127"/>
      </a:accent6>
      <a:hlink>
        <a:srgbClr val="CE3133"/>
      </a:hlink>
      <a:folHlink>
        <a:srgbClr val="800080"/>
      </a:folHlink>
    </a:clrScheme>
    <a:fontScheme name="The Children's Society">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Template>
  <TotalTime>1052</TotalTime>
  <Words>1128</Words>
  <Application>Microsoft Office PowerPoint</Application>
  <PresentationFormat>On-screen Show (4:3)</PresentationFormat>
  <Paragraphs>94</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PowerPoint template</vt:lpstr>
      <vt:lpstr>Slide 1</vt:lpstr>
      <vt:lpstr>What is debt? </vt:lpstr>
      <vt:lpstr>Debt is…</vt:lpstr>
      <vt:lpstr>Jacob’s Journey</vt:lpstr>
      <vt:lpstr>Slide 5</vt:lpstr>
      <vt:lpstr>Jacob’s Journey</vt:lpstr>
      <vt:lpstr>Slide 7</vt:lpstr>
      <vt:lpstr>You want to buy the new PlayStation when it comes out in 6 months time. What do you do? </vt:lpstr>
      <vt:lpstr>A Breathing Space means…</vt:lpstr>
      <vt:lpstr>Jacob’s Journey</vt:lpstr>
      <vt:lpstr>Stepchange.org Childline: 0800 1111</vt:lpstr>
    </vt:vector>
  </TitlesOfParts>
  <Company>TCS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Camilla Harris</dc:creator>
  <cp:lastModifiedBy>Owner</cp:lastModifiedBy>
  <cp:revision>47</cp:revision>
  <cp:lastPrinted>2016-06-27T09:51:38Z</cp:lastPrinted>
  <dcterms:created xsi:type="dcterms:W3CDTF">2016-10-10T12:46:42Z</dcterms:created>
  <dcterms:modified xsi:type="dcterms:W3CDTF">2016-12-06T18:55:57Z</dcterms:modified>
</cp:coreProperties>
</file>