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3" r:id="rId5"/>
    <p:sldId id="261" r:id="rId6"/>
    <p:sldId id="267" r:id="rId7"/>
    <p:sldId id="264" r:id="rId8"/>
    <p:sldId id="265" r:id="rId9"/>
    <p:sldId id="266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99B8-0CFB-41EE-9249-576704292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E2FE1F-DC14-47DA-B550-9812ADD7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E04A6-E0C1-4671-A919-916097AE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6CEE3-9877-437B-86BD-1F96294CD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33D30-FCFB-4D6C-B706-043AD465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12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CE71-FC9D-4EC3-BB28-E6B1C226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91C7-6104-42A6-B3D4-0F797CE91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CEC6-7855-4F60-9E59-15755DCE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E1E5B-C695-41AC-90DC-8A8CBE22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D4086-648E-4BD1-93E7-1A5F33F8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29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F4F2-31D9-432D-BF8F-FC26220F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AC0E0-9A36-43A7-B637-81BF0A36E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1E5C9-3612-46B8-8B16-30FBA086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1D423-ECF5-4701-95A3-663AAE60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F8BC-E018-4CB0-8F41-518B7503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4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A33D-24C2-48B2-A6C5-445477F90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5BA7-7426-4B37-8FB8-9CF45D639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FC521-93BF-4DD1-A9BF-8959DA959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89316-E53F-468C-B850-48B0A1F4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7A992-9102-480C-9EEF-C9CE6078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4FB5E-1BB9-478D-87F0-DCC5BD75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105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F2B8-C5FF-476C-8938-F899B8EF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E7474-1CD0-4610-A72E-1AAE9E17E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82E02-42EB-4CF3-8EE2-EAE51B6EF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2AAB4-04A0-44F5-8021-25E692242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396F0C-4185-4381-81E7-C4D9EBA0E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74561-2A6D-44D1-9534-86B2F03A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9C6F56-F275-4F1B-85A0-5637A90B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BFC533-C9F5-4DE7-A49F-3083063D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481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1A4F-07D7-400A-A733-B8C0DEEA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8A549-50AD-4FEC-9933-89FAB1D4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D8E2F-FBFD-4E99-B591-5C762DAB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488BC-8A5F-41B2-8789-90D3DD16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3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7478B1-FB57-40E9-91CB-FB02E54C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237DB-B6B3-4278-96CC-90E53C9D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597E1-2320-45C0-9DBE-55DE0003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63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4A6D-6342-4711-ADBE-6E966D4A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E1C7-75B4-42E0-BFE4-796E7CA5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E8A17-126D-49BC-87B2-FE02B4B32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07186-70C0-4366-B5A0-598CC99A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EFE44-C5EC-4BBA-A958-295C5F0C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5AC73-C43B-4CD7-82AC-B518B030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00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3F12-03F5-45D1-B056-AA325EEC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82521-F5A2-405E-989E-187A2CEF7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300A3-08AE-45D1-A6DD-ECF5AD932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1D95F-6922-4A7B-A625-9964FD8E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3D4CE-FBC4-49C9-AD09-9C07A5A14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AB18D-1144-49F8-AC4F-76726845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5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97FE2-DAA7-46DA-837F-8798DE3D2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06341-C626-4364-901E-C695D7CB0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06169-101E-4BED-9A17-179DF6AFD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0C86-EE08-4E62-BF2A-9F4C0FD8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3488C-940C-443C-B096-88DFBAE6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06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425D0-27F9-47E0-8DD3-107E19FB3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F6316-6D7D-4489-A9F9-828DFF2BF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08EEF-3475-418F-AA84-546DC33E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01563-8127-4195-A1CD-2E6D67CB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00EA5-6B14-4A7F-934E-EDCDC0E5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2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8806DC-49D7-4F75-B6C5-03ED9A06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499C0-D95F-4077-8D5E-AA3747E5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9F882-4922-42BB-BFBB-F1B6CED5EF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B76BB-1FF5-44D5-A029-166F5834118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40E02-6B9A-4D08-8A01-F0172865B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0DA7D-F86F-4E87-A4EC-BF9D0DA44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1B1E-E851-4F7A-92C1-FC40F6D12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41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B1FF77-181D-437A-914A-181E9C856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27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2D632A8-1327-4E15-80B8-F0054F822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78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66DB48E-366B-47E3-B01E-E5B4E96B6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6" b="538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1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9B8F340-BA8F-4F47-A8CE-766711BF59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698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AC5B0DB6-EBA5-4FC3-99D2-C5F9B6E06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r="-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22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79272F8-71B8-4917-AD36-7346A7DC9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 close-up of a tree branch with snow on it&#10;&#10;Description automatically generated with low confidence">
            <a:extLst>
              <a:ext uri="{FF2B5EF4-FFF2-40B4-BE49-F238E27FC236}">
                <a16:creationId xmlns:a16="http://schemas.microsoft.com/office/drawing/2014/main" id="{3C5362D9-4052-4B98-BAC4-2DDEBE956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 b="1714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7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CC01DF0-328E-4251-BD18-D009D62E1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4" b="54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43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6DF412F-E8A3-4A45-A8C1-A60DBB1E2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 b="1418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77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1ACE30B5-6FB4-4AA2-9AC7-F2A1DB9F1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0" r="2" b="14199"/>
          <a:stretch/>
        </p:blipFill>
        <p:spPr bwMode="auto">
          <a:xfrm>
            <a:off x="1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2F2499D-622E-47F7-8275-AE3761CA3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7" r="2" b="146"/>
          <a:stretch/>
        </p:blipFill>
        <p:spPr bwMode="auto">
          <a:xfrm>
            <a:off x="6092952" y="10"/>
            <a:ext cx="609904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550B1CBA-F5ED-40CC-9127-4C72A5400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2" r="2" b="22728"/>
          <a:stretch/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DD83F3-7998-472D-B61D-EEFD5F25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8" r="2" b="5499"/>
          <a:stretch/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127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3</cp:revision>
  <dcterms:created xsi:type="dcterms:W3CDTF">2021-09-21T12:23:22Z</dcterms:created>
  <dcterms:modified xsi:type="dcterms:W3CDTF">2021-09-22T06:29:21Z</dcterms:modified>
</cp:coreProperties>
</file>