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278D0-6CB0-4FF2-84BD-7E86E8B54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6E36DE-B5A8-4636-9926-654EA14FB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D0AD-815F-4153-89B5-CBF9B5C00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69B61-2F98-479A-80C0-414834106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A1FA3-B76D-4D6D-929E-098E45D3C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90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7825-998A-44E7-8527-0F5A24C35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39115-F17F-4B51-9284-BAF85F9E4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567E3-DBE9-4594-B075-606E73C1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FD6A6-E321-4B4C-953E-EDD9F0A4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AF981-33EF-4AB7-B9A2-4CEC4C66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28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0B93F-CD2B-47AB-9215-47D0C4A0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3A964-C251-4E9D-805F-025F10D40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6AFD8-FEBD-4786-8168-47CB11F43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86FDB-4C16-4607-9981-7B24A09C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3F3E1-095E-482C-91C4-3858DC510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08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7ED4A-51BD-4D61-907B-9B95DBA4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E2DC3-66BF-477C-9C43-9F8110AE2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12BAF6-BC6A-40AF-A083-DA671DA4D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7EC61-FCDE-4520-88F7-7C9A58D0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199DF-0A4A-407B-9DB8-12095604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234A5-2C54-4176-981B-3DD41A468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85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10E5A-1A5B-47DC-AF4E-BE83F0C3E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1F465-5622-4997-8AE7-745664A00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622D5-02BB-48F6-ADCD-E09AB7DD2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630D2-E8F8-48F7-B7DC-590EF4689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E52CC6-C9B9-4217-9DD5-9FB9D8804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C223CC-1921-4449-A06E-829EB16F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7F244-F7BF-4193-8674-2A52F3784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042B7A-044C-472D-A2BB-698BD9C7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87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DDC9-DD87-4FA8-A4EF-665B36D1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31F12A-4DCB-4112-AA89-081197F1B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C9B42-69FC-40B3-9EA3-630E3818C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65A21C-B3F4-467D-A2C4-E00DAB76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87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89CD5-CD6C-450D-A6CB-FF3AA5AF6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4DE523-F08B-4A82-B7F9-7FF9A5CE6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DC538-6FC2-4D7D-95CF-0DA66073F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6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6C38-2719-4A4E-98BD-807C6358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B6E28-EA13-466A-BDBC-B325AD2F5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91581-6CE5-4D70-9DC7-E9D723A43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9E01B-31A2-4C4A-8DAC-6CBB6978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F1E4D-9DF5-4C71-8EED-F6389320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E82BD-14C5-4211-BFCB-D3BC9810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6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64A3-533B-40D0-9E03-23C49DA7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DAE451-942B-4D98-8D7C-4F987D912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7EB5A-2996-4218-94E7-1272EEA91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426CA-3410-4F17-885A-192B0BCD6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6C093E-FC8B-451F-9CA4-B4D16FCDF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B7217-C7F0-4A5E-BE9A-1EA64003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830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75258-3B0C-47F4-BD6F-C60F2D43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66EF0-FF33-4751-91E7-3459E8EA1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90254-E022-4EF2-9A29-7C97A401C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D8E2E-AB00-41DF-8EDD-F62272A1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2381D-D6E2-4F14-A3E1-326B2AFDB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28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4A937E-0D48-4DF6-881D-4B09EA5C12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24159F-1501-4FCA-BC8A-36196C72A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1B30F-07ED-41EC-82C4-BC52166CE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3F962-D3FD-476A-A343-7E9E0471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7AF3D-7317-45C8-911E-3051D886A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83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5E819D-3DB2-4CF4-8DB8-54AD45152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DBDEF-EAE6-4630-830D-21529E9AC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FE078-D3C3-401F-8373-46A4BB6E96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74B5D-9909-41D1-9D5D-27C193525E42}" type="datetimeFigureOut">
              <a:rPr lang="en-GB" smtClean="0"/>
              <a:t>14/12/2021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34402-E804-433C-937C-C404400FE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C83BB-F584-4A67-B71A-4BE0946BCC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714E3-6C3C-45C4-9AC0-3210A23CA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17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hn Lewis &amp;amp; Partners Children&amp;#39;s Wellington Boots, Orange at John Lewis &amp;amp;  Partners">
            <a:extLst>
              <a:ext uri="{FF2B5EF4-FFF2-40B4-BE49-F238E27FC236}">
                <a16:creationId xmlns:a16="http://schemas.microsoft.com/office/drawing/2014/main" id="{D50E3C67-54A5-404F-B53D-56EE1FE50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55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ainbow Umbrella • Walking Length • Windfighter Performance - Brolliesgalore">
            <a:extLst>
              <a:ext uri="{FF2B5EF4-FFF2-40B4-BE49-F238E27FC236}">
                <a16:creationId xmlns:a16="http://schemas.microsoft.com/office/drawing/2014/main" id="{FD823350-6B85-4825-92F0-3021A7D4E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19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FISHERMAN YELLOW WATERPROOF RAINCOAT">
            <a:extLst>
              <a:ext uri="{FF2B5EF4-FFF2-40B4-BE49-F238E27FC236}">
                <a16:creationId xmlns:a16="http://schemas.microsoft.com/office/drawing/2014/main" id="{2748C9BB-ADD5-4087-92D3-C2F450950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2012" y="1375012"/>
            <a:ext cx="4107976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870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How Much Rain Can a Cloud Hold? | Wonderopolis">
            <a:extLst>
              <a:ext uri="{FF2B5EF4-FFF2-40B4-BE49-F238E27FC236}">
                <a16:creationId xmlns:a16="http://schemas.microsoft.com/office/drawing/2014/main" id="{E35D9549-A546-40F7-8C3F-9C59C75B8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3" b="303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4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w Little Is Too Little Water – What Does An Under Watered Plant Look Like">
            <a:extLst>
              <a:ext uri="{FF2B5EF4-FFF2-40B4-BE49-F238E27FC236}">
                <a16:creationId xmlns:a16="http://schemas.microsoft.com/office/drawing/2014/main" id="{CDDC0E4B-7612-4FC5-A166-9CCD32DAA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0946" y="643467"/>
            <a:ext cx="383010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92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Drought impact study shows new issues for plants and carbon dioxide">
            <a:extLst>
              <a:ext uri="{FF2B5EF4-FFF2-40B4-BE49-F238E27FC236}">
                <a16:creationId xmlns:a16="http://schemas.microsoft.com/office/drawing/2014/main" id="{BC028C66-B970-49F5-8F66-7F0712B7E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580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42E9ECB7-DD8F-46AA-9F63-362746116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00" y="158550"/>
            <a:ext cx="9828000" cy="654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858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2021-12-09T22:24:57Z</dcterms:created>
  <dcterms:modified xsi:type="dcterms:W3CDTF">2021-12-14T15:07:54Z</dcterms:modified>
</cp:coreProperties>
</file>