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AF5EBA-DC3C-4C21-AC8B-F04F2DAD7DC1}" v="3" dt="2021-11-10T20:01:33.4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489" y="1993653"/>
            <a:ext cx="10413023" cy="287069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sz="215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watch&#10;&#10;Description automatically generated">
            <a:extLst>
              <a:ext uri="{FF2B5EF4-FFF2-40B4-BE49-F238E27FC236}">
                <a16:creationId xmlns:a16="http://schemas.microsoft.com/office/drawing/2014/main" id="{315E6015-E80C-4FE9-8EE9-EB3CDF93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2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994E74B-5CA9-409B-9FF7-5B443CD6C80D}"/>
              </a:ext>
            </a:extLst>
          </p:cNvPr>
          <p:cNvSpPr txBox="1"/>
          <p:nvPr/>
        </p:nvSpPr>
        <p:spPr>
          <a:xfrm>
            <a:off x="3195792" y="84495"/>
            <a:ext cx="5800417" cy="6689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is a time for everything,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 season for every activity under heaven: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be born and a time to die,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plant and a time to uproot,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kill and a time to heal,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tear down and a time to build,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weep and a time to laugh,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mourn and a time to dance,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scatter stones and a time to gather them,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embrace and a time to refrain,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search and a time to give up,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keep and a time to throw away,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tear and a time to mend,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be silent and a time to speak,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to love and a time to hate,</a:t>
            </a:r>
            <a:b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time for war and a time for peace.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9635C5-C938-4216-891D-D531BB6FC282}"/>
              </a:ext>
            </a:extLst>
          </p:cNvPr>
          <p:cNvSpPr txBox="1"/>
          <p:nvPr/>
        </p:nvSpPr>
        <p:spPr>
          <a:xfrm>
            <a:off x="9776390" y="6315343"/>
            <a:ext cx="1897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Ecclesiastes 3.1</a:t>
            </a:r>
            <a:r>
              <a:rPr lang="en-US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–</a:t>
            </a:r>
            <a:r>
              <a:rPr lang="en-US" i="1" dirty="0"/>
              <a:t>8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734328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BDAEF73A-CD5A-4E1A-86F8-50682D3639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78"/>
          <a:stretch/>
        </p:blipFill>
        <p:spPr bwMode="auto">
          <a:xfrm>
            <a:off x="498000" y="184325"/>
            <a:ext cx="11196000" cy="648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23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181</Words>
  <Application>Microsoft Office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12</cp:revision>
  <dcterms:created xsi:type="dcterms:W3CDTF">2018-07-09T09:48:40Z</dcterms:created>
  <dcterms:modified xsi:type="dcterms:W3CDTF">2021-12-01T11:34:05Z</dcterms:modified>
</cp:coreProperties>
</file>