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2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07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82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8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7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4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5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3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2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1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8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11/27/2021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0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4" name="Rectangle 11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8576F-BE2B-4BD8-BB38-1EA7D7F2273B}"/>
              </a:ext>
            </a:extLst>
          </p:cNvPr>
          <p:cNvSpPr txBox="1"/>
          <p:nvPr/>
        </p:nvSpPr>
        <p:spPr>
          <a:xfrm>
            <a:off x="781756" y="661975"/>
            <a:ext cx="4133143" cy="3573516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Love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Acceptance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Honesty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Empathy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Forgiveness</a:t>
            </a:r>
          </a:p>
        </p:txBody>
      </p:sp>
      <p:sp>
        <p:nvSpPr>
          <p:cNvPr id="1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CDAE8F"/>
          </a:solidFill>
          <a:ln w="38100" cap="rnd">
            <a:solidFill>
              <a:srgbClr val="CDAE8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at is Sunflower Lecithin? – Maxine&amp;#39;s Heavenly">
            <a:extLst>
              <a:ext uri="{FF2B5EF4-FFF2-40B4-BE49-F238E27FC236}">
                <a16:creationId xmlns:a16="http://schemas.microsoft.com/office/drawing/2014/main" id="{17B93842-4A5A-4A77-89FE-5268EA11F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136" y="481025"/>
            <a:ext cx="76581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93573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Modern Love</vt:lpstr>
      <vt:lpstr>The Hand</vt:lpstr>
      <vt:lpstr>SketchyVTI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2</cp:revision>
  <dcterms:created xsi:type="dcterms:W3CDTF">2021-11-14T12:55:29Z</dcterms:created>
  <dcterms:modified xsi:type="dcterms:W3CDTF">2021-11-27T10:30:05Z</dcterms:modified>
</cp:coreProperties>
</file>