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05A1-042C-4D88-959F-497AEF7B5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F08A-B181-4E69-B02F-5DDB184C6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EB561-10FC-489D-A12D-9C47A560C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E279A-1218-464E-B379-59AE17CA3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5F66-FF24-4529-8912-EC8D25EAF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81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6BB7-FD75-4C6E-BD9F-3E37D670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2BF7E-79A0-453C-B427-2794D03A3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E888E-DCA9-4A70-97A5-DC9A4B95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43D7-8F00-450F-89AD-BFB5508FA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ACDA3-1AFA-49AE-A30D-ACFD5EB3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71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BB567-4E10-4853-AD5E-91124C5F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EAB03-C6A7-43D0-A0EC-92E0430CE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8F8E5-DAC6-44E5-A064-52A5CC37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874CA-726C-4BBC-81F8-7E45E520A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9956-92A9-4929-BE61-636430E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07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44F87-0172-46AA-AFC5-ABC61ECB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9B535-2DBF-4855-912C-9491B2B69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354A4-E80B-4A3C-9898-10FC27521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B35C8-5645-4777-BA20-E8E2FC44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A58EC-2C7F-4EF0-BD9B-4AFA3DFE2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6D13-A649-443D-BA88-6D2443DD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38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243D2-B12F-4816-87D9-2D5AFED4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1E055-A638-4573-B6A3-EE330B274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DEC22-4CDC-4472-9D62-4311767B5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E9935C-C235-4513-A05B-5DB777618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DD4085-0797-45BB-BC5B-BA50D2CB4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7BB8C2-E502-4A29-A315-89B65618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42C7EF-C57E-4E8D-9815-091154AA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7FC51C-8E90-466A-A1A6-DDEECCB81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18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594F-10DF-4335-A798-DC835E005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48EAC-BA68-4E93-8C91-64D617417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375FB-312B-45AA-A783-6B96E035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6B02E-0E06-4A69-868D-EA366A30E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06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4E972-6689-4EAB-BC59-F254B7D08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AF5459-662C-4CA5-9C9D-0140796E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33775-4F2F-43CA-A247-0A6EC55D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92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5CAE-533C-4032-9905-D1A9CA3F1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6284-1130-45BE-9043-3CF96F6FB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4CCE9-7B3F-4948-B789-B4605F126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B7B877-33E7-4C45-9D7B-7A879597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2E97E-DBF0-4E06-9CB3-3B2F2527C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B3DBA-381E-42BB-AA0E-42ABA607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42B1-16EF-4F00-B992-C92EE8B11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6EF4F-C067-45B3-9ECA-B0622475F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5DDB6-EA99-419F-AAE5-8D1FF26D2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44497-E25A-47A1-A306-8390D622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C1935-9007-49D1-8EA2-7D4A08B0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D0766-1AC5-403E-AA41-B4D38FFF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02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A9DA-9828-49A2-993E-E743501E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763BF-BDE7-4281-9AEA-8389328E3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D32D1-0ADF-49A3-965B-901EBBD60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CFB80-2C6A-4F8D-890F-F01BB0C6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48EFA-1642-4DF7-9D6C-12B9C5D0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15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DFB56C-3D82-4AFB-8E7C-9340093D66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DB5FC6-8A98-4861-9B06-953990671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6EC8A-E7FD-47EC-B239-5BB9C4C2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CE4E9-98B4-4D24-90E7-1F5C4ADA7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47AEA-F98B-45E5-BA19-67E0268F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7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9FF41A-60D5-421A-BA01-37154159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91C08-C761-4CDF-BA2E-4263AB517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C4A19-2111-408A-B76F-12C607541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8CF4F-4BEB-45ED-8BBC-CD62DD2B4799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97EDC-C5C3-441E-A0E2-3E352D555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2B702-495C-40F6-B3A6-ADF21D4CC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EE7A0-28A0-4A4E-8130-AC70018F86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76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3FB793-D4A4-4B28-B020-DAF956D95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7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D5E0EF-93AD-4EAE-BAC3-5D76F512F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1184" y="520116"/>
            <a:ext cx="8369632" cy="1077275"/>
          </a:xfrm>
        </p:spPr>
        <p:txBody>
          <a:bodyPr>
            <a:noAutofit/>
          </a:bodyPr>
          <a:lstStyle/>
          <a:p>
            <a:r>
              <a:rPr lang="en-GB" sz="7200" b="1" dirty="0">
                <a:solidFill>
                  <a:srgbClr val="FFFFFF"/>
                </a:solidFill>
              </a:rPr>
              <a:t>Friends and Friendship</a:t>
            </a:r>
          </a:p>
        </p:txBody>
      </p:sp>
    </p:spTree>
    <p:extLst>
      <p:ext uri="{BB962C8B-B14F-4D97-AF65-F5344CB8AC3E}">
        <p14:creationId xmlns:p14="http://schemas.microsoft.com/office/powerpoint/2010/main" val="1497708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59553-ECD8-42B6-A940-49ACA4A12605}"/>
              </a:ext>
            </a:extLst>
          </p:cNvPr>
          <p:cNvSpPr txBox="1"/>
          <p:nvPr/>
        </p:nvSpPr>
        <p:spPr>
          <a:xfrm>
            <a:off x="2261716" y="1405369"/>
            <a:ext cx="7668568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66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Friends are . . .</a:t>
            </a:r>
          </a:p>
          <a:p>
            <a:r>
              <a:rPr lang="en-US" sz="4400" i="0" dirty="0">
                <a:effectLst/>
              </a:rPr>
              <a:t>people</a:t>
            </a:r>
            <a:r>
              <a:rPr lang="en-US" sz="4400" dirty="0"/>
              <a:t> </a:t>
            </a:r>
            <a:r>
              <a:rPr lang="en-US" sz="4400" i="0" dirty="0">
                <a:effectLst/>
              </a:rPr>
              <a:t>who you </a:t>
            </a:r>
            <a:r>
              <a:rPr lang="en-US" sz="4400" i="0" u="none" strike="noStrike" dirty="0">
                <a:effectLst/>
              </a:rPr>
              <a:t>know</a:t>
            </a:r>
            <a:r>
              <a:rPr lang="en-US" sz="4400" i="0" dirty="0">
                <a:effectLst/>
              </a:rPr>
              <a:t> well and who you like a lot, but who are usually not members of your family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8150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2BA60A-ED37-4D12-A929-B8AA2F6E8F36}"/>
              </a:ext>
            </a:extLst>
          </p:cNvPr>
          <p:cNvSpPr txBox="1"/>
          <p:nvPr/>
        </p:nvSpPr>
        <p:spPr>
          <a:xfrm>
            <a:off x="563902" y="635583"/>
            <a:ext cx="11064196" cy="5188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GB" sz="5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Tips for being a good friend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 trustworthy and loyal</a:t>
            </a:r>
            <a:endParaRPr lang="en-GB" sz="4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Listen! </a:t>
            </a:r>
            <a:endParaRPr lang="en-GB" sz="4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 supportive</a:t>
            </a:r>
            <a:endParaRPr lang="en-GB" sz="4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Forgive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7324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6B0291E2-7790-4088-8E17-8218792056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86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2062A0-1611-4C8E-A958-D78BE5615313}"/>
              </a:ext>
            </a:extLst>
          </p:cNvPr>
          <p:cNvSpPr txBox="1"/>
          <p:nvPr/>
        </p:nvSpPr>
        <p:spPr>
          <a:xfrm>
            <a:off x="2610301" y="920621"/>
            <a:ext cx="69713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‘You have heard that it was said, “You shall love your neighbour and hate your enemy.” But I say to you, love your enemies and pray for those who persecute you.’</a:t>
            </a:r>
          </a:p>
          <a:p>
            <a:endParaRPr lang="en-GB" sz="4000" i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en-GB" sz="32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Matthew 5.43–45 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3348667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D092DF-9F2D-4FF5-99D7-658B1C1A2CCE}"/>
              </a:ext>
            </a:extLst>
          </p:cNvPr>
          <p:cNvSpPr txBox="1"/>
          <p:nvPr/>
        </p:nvSpPr>
        <p:spPr>
          <a:xfrm>
            <a:off x="958258" y="382012"/>
            <a:ext cx="10275484" cy="4169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2400"/>
              </a:spcAft>
            </a:pPr>
            <a:r>
              <a:rPr lang="en-GB" sz="54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Key points</a:t>
            </a:r>
          </a:p>
          <a:p>
            <a:pPr marL="571500" lvl="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Everyone deserves friendship</a:t>
            </a:r>
          </a:p>
          <a:p>
            <a:pPr marL="571500" lvl="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</a:t>
            </a: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need to work hard to be a good friend</a:t>
            </a:r>
          </a:p>
          <a:p>
            <a:pPr marL="571500" lvl="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4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</a:t>
            </a:r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should learn to love our enemies</a:t>
            </a:r>
            <a:endParaRPr lang="en-GB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51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106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Office Theme</vt:lpstr>
      <vt:lpstr>Friends and Friendship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Friends</dc:title>
  <dc:creator>Rebecca Parkinson</dc:creator>
  <cp:lastModifiedBy>Rebecca Parkinson</cp:lastModifiedBy>
  <cp:revision>8</cp:revision>
  <dcterms:created xsi:type="dcterms:W3CDTF">2021-11-10T23:38:07Z</dcterms:created>
  <dcterms:modified xsi:type="dcterms:W3CDTF">2021-12-01T11:31:47Z</dcterms:modified>
</cp:coreProperties>
</file>