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1" d="100"/>
          <a:sy n="41" d="100"/>
        </p:scale>
        <p:origin x="66" y="16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706E5-31B0-4C65-92E6-D9B9B099AD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5C8D9F-D202-4CD3-9983-71B83980BD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8F4C3D-2BCF-4A9A-81DB-E6AB0B089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F4D39-16D2-48E3-B11D-AC99EFC30FE4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7CEECE-C105-404C-8DCF-C2528DB7F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4C1783-E087-425A-B018-97C819C59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D9A4-7DC1-489B-8E35-944C3659E6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7902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14E20-47A9-4C32-92FB-90BD924CB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A9E2D-D910-4930-AE8F-49F902888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0EAE33-C88B-48A4-B8BB-002557DE5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F4D39-16D2-48E3-B11D-AC99EFC30FE4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EB60-83BC-4F9D-B377-3A5FAF889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792120-9079-4566-9985-CD003BF37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D9A4-7DC1-489B-8E35-944C3659E6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7881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FD0E2-D631-420A-B205-63CF64D5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22EE1E-BE94-4B98-8679-6AF156B64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54F2D-E490-4667-B40C-EE83DD441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F4D39-16D2-48E3-B11D-AC99EFC30FE4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3EDF0D-B448-40D3-9118-CE020191D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31F822-CF61-4A41-A90E-4B9A21A64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D9A4-7DC1-489B-8E35-944C3659E6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851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3A0EA-FE67-4374-B190-4CB9220AE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9438F-3641-4BDF-80E7-CA66BE592E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C22E49-BBB0-425F-BF9B-C716704872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A4E9BD-D9FE-4304-9E21-FA5A8BB15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F4D39-16D2-48E3-B11D-AC99EFC30FE4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BD70C4-1711-4FE8-A44C-0E04920AE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721A50-5E4A-4D22-A9AE-7782D72E1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D9A4-7DC1-489B-8E35-944C3659E6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693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0CD8D-6598-4EA8-A295-FB316529C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551EF6-7740-4E26-8665-55515E71FF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218EE3-8CF5-4875-8638-BCF7AB4BE2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B7E465-06E4-4749-9009-8FE3F2F35F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C59B6D-AC20-4DD4-93AC-FC7C3D5607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79D3BF-15D3-43F4-AFE8-CC885B302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F4D39-16D2-48E3-B11D-AC99EFC30FE4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C3F684-736F-4978-B2EC-AC278BA6E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5823E8-11DB-45CC-82A2-AE29D01A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D9A4-7DC1-489B-8E35-944C3659E6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5526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648D4-EE9B-488D-B0B9-F144DFD25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6420A9-DE91-4233-BDD5-4423C4B47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F4D39-16D2-48E3-B11D-AC99EFC30FE4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C633BD-4D41-43E8-88D7-C6B798822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5D9898-79ED-4156-8763-55C83A8DE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D9A4-7DC1-489B-8E35-944C3659E6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974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667E47-49B8-4497-A63D-021773A99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F4D39-16D2-48E3-B11D-AC99EFC30FE4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80245B-7269-4AD3-97B3-2FEA88708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DC2B3-4113-4E91-A3D9-D70291D53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D9A4-7DC1-489B-8E35-944C3659E6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998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246BC-CC36-4A7D-B4AE-72D3EF7FD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886F4-F1C2-44F0-A98C-8110D9721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9F68E0-3069-4730-8AF8-E84FD5199D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7B009A-AEB1-4031-B5EA-CE79FAC1A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F4D39-16D2-48E3-B11D-AC99EFC30FE4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54EEB8-9813-4B26-8642-8C88D87E1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64987F-D308-43BD-882F-875740AF5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D9A4-7DC1-489B-8E35-944C3659E6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9344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B4220-9333-49CC-9F26-607345B76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E4C06F-BCC6-48B8-B05C-353A0C4B67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6DA90-412E-40C5-AAFA-7741B8F2B6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6C8EE5-6347-46BF-8284-3B0DA1422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F4D39-16D2-48E3-B11D-AC99EFC30FE4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AA7F84-2563-4070-8A0C-150AAD1E8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952B-8323-4D18-91D6-F97080C96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D9A4-7DC1-489B-8E35-944C3659E6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6191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C648A-5DD7-4831-8A38-68A72E9E6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4EC72D-ED3B-4515-AEEA-1DED72FDC6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0CAAA-F9BA-48BC-A41B-AC0D4E10E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F4D39-16D2-48E3-B11D-AC99EFC30FE4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9417D0-EDDA-46E3-A320-DE0B0DF70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19CC48-FB1E-4797-A562-2797E3B1E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D9A4-7DC1-489B-8E35-944C3659E6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0892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7EF675-ECC5-4AEF-8DA7-D1E4AF0DBE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617917-CCA1-41E3-9CF3-B75F355079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932E1B-CAF8-40CD-8E61-224809247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F4D39-16D2-48E3-B11D-AC99EFC30FE4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926162-EDAF-4933-9F6D-9179EC92F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55E6C8-5096-4EA7-AA05-2AD925F4F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D9A4-7DC1-489B-8E35-944C3659E6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585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21A141-3D52-495D-B94F-1D678B904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A5AD9E-41D9-4390-9453-0751F7C344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DDE9A-3A40-41FC-9D63-0686F36C1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F4D39-16D2-48E3-B11D-AC99EFC30FE4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5F5155-1C17-4D0D-AFA1-C80E341B91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D0C575-E92D-425C-937C-8EFB2657E9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BD9A4-7DC1-489B-8E35-944C3659E6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0325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218" name="Picture 2" descr="The Green Shoots of Spring - Laurie Graham">
            <a:extLst>
              <a:ext uri="{FF2B5EF4-FFF2-40B4-BE49-F238E27FC236}">
                <a16:creationId xmlns:a16="http://schemas.microsoft.com/office/drawing/2014/main" id="{C3D1603C-3080-4460-A142-6E8A1E77EA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43" b="252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7506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2141E02-BFE2-4A0C-8789-D0BA59063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813" y="0"/>
            <a:ext cx="65547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1857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ycamore Tree Urn, Sycamore Tree from Ashes, Sycamore Cremation – The  Living Urn">
            <a:extLst>
              <a:ext uri="{FF2B5EF4-FFF2-40B4-BE49-F238E27FC236}">
                <a16:creationId xmlns:a16="http://schemas.microsoft.com/office/drawing/2014/main" id="{B3D57F02-213E-421F-9911-782BF616F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5" y="428625"/>
            <a:ext cx="6000750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0442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2" name="Picture 4" descr="Growing Crocuses: Planting &amp;amp; Caring for Crocus Flowers | Garden Design">
            <a:extLst>
              <a:ext uri="{FF2B5EF4-FFF2-40B4-BE49-F238E27FC236}">
                <a16:creationId xmlns:a16="http://schemas.microsoft.com/office/drawing/2014/main" id="{AB6C8B34-67DB-40AB-9EBA-994A767200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6" b="837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7920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194" name="Picture 2" descr="Growing Crocuses: Planting &amp;amp; Caring for Crocus Flowers | Garden Design">
            <a:extLst>
              <a:ext uri="{FF2B5EF4-FFF2-40B4-BE49-F238E27FC236}">
                <a16:creationId xmlns:a16="http://schemas.microsoft.com/office/drawing/2014/main" id="{3DCAE766-7C98-43E7-AEF5-97749007AE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3" b="380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3676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Apple Seeds Isolated Over White Stock Photo - Download Image Now - iStock">
            <a:extLst>
              <a:ext uri="{FF2B5EF4-FFF2-40B4-BE49-F238E27FC236}">
                <a16:creationId xmlns:a16="http://schemas.microsoft.com/office/drawing/2014/main" id="{87BD8F97-3B8A-4B2F-A95F-0F684BF221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96" b="2276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383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ow to Plant, Grow, Prune, and Harvest Apples">
            <a:extLst>
              <a:ext uri="{FF2B5EF4-FFF2-40B4-BE49-F238E27FC236}">
                <a16:creationId xmlns:a16="http://schemas.microsoft.com/office/drawing/2014/main" id="{D4CA3855-E3F6-42DF-8375-2AC563373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9500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Keeping snowdrops indoors | The joy of plants">
            <a:extLst>
              <a:ext uri="{FF2B5EF4-FFF2-40B4-BE49-F238E27FC236}">
                <a16:creationId xmlns:a16="http://schemas.microsoft.com/office/drawing/2014/main" id="{178A78FB-662D-446A-8FD9-1B5E151363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9" b="1906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8654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Snowdrop Flowers - How To Plant And Care For Snowdrops">
            <a:extLst>
              <a:ext uri="{FF2B5EF4-FFF2-40B4-BE49-F238E27FC236}">
                <a16:creationId xmlns:a16="http://schemas.microsoft.com/office/drawing/2014/main" id="{C2CD9393-547B-482B-8801-B9E2602647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1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1640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What&amp;#39;s The Difference Between Various Nuts And Seeds?">
            <a:extLst>
              <a:ext uri="{FF2B5EF4-FFF2-40B4-BE49-F238E27FC236}">
                <a16:creationId xmlns:a16="http://schemas.microsoft.com/office/drawing/2014/main" id="{54DD9834-1A8F-44E5-80CF-44BF9E9C0E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" b="16193"/>
          <a:stretch/>
        </p:blipFill>
        <p:spPr bwMode="auto">
          <a:xfrm>
            <a:off x="20" y="10"/>
            <a:ext cx="121919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569BBA9B-8F4E-4D2B-BEFA-41A475443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415188" y="-231223"/>
            <a:ext cx="1409491" cy="1876653"/>
          </a:xfrm>
          <a:custGeom>
            <a:avLst/>
            <a:gdLst>
              <a:gd name="connsiteX0" fmla="*/ 0 w 1409491"/>
              <a:gd name="connsiteY0" fmla="*/ 643075 h 1876653"/>
              <a:gd name="connsiteX1" fmla="*/ 643075 w 1409491"/>
              <a:gd name="connsiteY1" fmla="*/ 0 h 1876653"/>
              <a:gd name="connsiteX2" fmla="*/ 1409491 w 1409491"/>
              <a:gd name="connsiteY2" fmla="*/ 0 h 1876653"/>
              <a:gd name="connsiteX3" fmla="*/ 1409491 w 1409491"/>
              <a:gd name="connsiteY3" fmla="*/ 1876653 h 1876653"/>
              <a:gd name="connsiteX4" fmla="*/ 1233578 w 1409491"/>
              <a:gd name="connsiteY4" fmla="*/ 1876653 h 187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491" h="1876653">
                <a:moveTo>
                  <a:pt x="0" y="643075"/>
                </a:moveTo>
                <a:lnTo>
                  <a:pt x="643075" y="0"/>
                </a:lnTo>
                <a:lnTo>
                  <a:pt x="1409491" y="0"/>
                </a:lnTo>
                <a:lnTo>
                  <a:pt x="1409491" y="1876653"/>
                </a:lnTo>
                <a:lnTo>
                  <a:pt x="1233578" y="1876653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51012D1-8033-40B1-9EC0-91390FFC7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01285" y="128278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80943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D291F021-C45C-4D44-A2B8-A789E386C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3444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28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266" name="Picture 2" descr="How Flower Bulbs are measured? – DutchGrown">
            <a:extLst>
              <a:ext uri="{FF2B5EF4-FFF2-40B4-BE49-F238E27FC236}">
                <a16:creationId xmlns:a16="http://schemas.microsoft.com/office/drawing/2014/main" id="{3185B7A4-CB2E-49CA-83CA-C7E8D1F296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" r="5002" b="-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1878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</cp:revision>
  <dcterms:created xsi:type="dcterms:W3CDTF">2021-11-10T20:08:12Z</dcterms:created>
  <dcterms:modified xsi:type="dcterms:W3CDTF">2021-11-10T20:40:53Z</dcterms:modified>
</cp:coreProperties>
</file>