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7" r:id="rId7"/>
    <p:sldId id="259" r:id="rId8"/>
    <p:sldId id="260" r:id="rId9"/>
    <p:sldId id="261" r:id="rId10"/>
    <p:sldId id="263" r:id="rId11"/>
    <p:sldId id="262" r:id="rId12"/>
    <p:sldId id="268" r:id="rId13"/>
    <p:sldId id="267" r:id="rId14"/>
    <p:sldId id="270" r:id="rId15"/>
    <p:sldId id="264" r:id="rId16"/>
    <p:sldId id="269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43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36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116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77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84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48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6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57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68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839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37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B400-839C-4274-888F-B65E7A21D40C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6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18813" y="489466"/>
            <a:ext cx="57543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Should we copy?</a:t>
            </a:r>
          </a:p>
        </p:txBody>
      </p:sp>
      <p:pic>
        <p:nvPicPr>
          <p:cNvPr id="2" name="Picture 2" descr="Boy Copying Stock Illustrations – 39 Boy Copying Stock Illustrations,  Vectors &amp;amp; Clipart - Dreamsti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33" y="1510971"/>
            <a:ext cx="6422396" cy="500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Yes No Thumbs Stock Illustrations – 263 Yes No Thumbs Stock Illustrations,  Vectors &amp;amp; Clipart - Dreamsti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493" y="1690889"/>
            <a:ext cx="4641606" cy="4641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75800"/>
      </p:ext>
    </p:extLst>
  </p:cSld>
  <p:clrMapOvr>
    <a:masterClrMapping/>
  </p:clrMapOvr>
  <p:transition spd="slow">
    <p:comb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29834" y="817322"/>
            <a:ext cx="81323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It depends on what we’re doing!</a:t>
            </a:r>
          </a:p>
        </p:txBody>
      </p:sp>
      <p:pic>
        <p:nvPicPr>
          <p:cNvPr id="7" name="Picture 4" descr="Yes No Thumbs Stock Illustrations – 263 Yes No Thumbs Stock Illustrations,  Vectors &amp;amp; Clipart - Dreamsti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33" y="1980058"/>
            <a:ext cx="4022936" cy="402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36734" y="2598807"/>
            <a:ext cx="60568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Look at the following slides and decide which ones show good copying and which ones show bad copying.</a:t>
            </a:r>
          </a:p>
        </p:txBody>
      </p:sp>
    </p:spTree>
    <p:extLst>
      <p:ext uri="{BB962C8B-B14F-4D97-AF65-F5344CB8AC3E}">
        <p14:creationId xmlns:p14="http://schemas.microsoft.com/office/powerpoint/2010/main" val="2257595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98249" y="300837"/>
            <a:ext cx="9995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Should you copy . . . a dance teacher?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F757302-9139-4B86-837A-A96EC41BF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158" y="1590675"/>
            <a:ext cx="6913685" cy="444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52859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0203" y="535967"/>
            <a:ext cx="113715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Should you copy . . . how to write numbers?</a:t>
            </a:r>
          </a:p>
        </p:txBody>
      </p:sp>
      <p:pic>
        <p:nvPicPr>
          <p:cNvPr id="4100" name="Picture 4" descr="See and Trace Numbers Clip Art Set Commercial Use by Hidesy&amp;#39;s Clipar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6" t="4916" r="5470" b="13033"/>
          <a:stretch/>
        </p:blipFill>
        <p:spPr bwMode="auto">
          <a:xfrm>
            <a:off x="3556896" y="1727200"/>
            <a:ext cx="5078208" cy="462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67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3053" y="540722"/>
            <a:ext cx="109858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Should you copy . . . shouting out in class?</a:t>
            </a:r>
          </a:p>
        </p:txBody>
      </p:sp>
      <p:pic>
        <p:nvPicPr>
          <p:cNvPr id="1026" name="Picture 2" descr="Student shouts in class stock vector. Illustration of draw - 72336026">
            <a:extLst>
              <a:ext uri="{FF2B5EF4-FFF2-40B4-BE49-F238E27FC236}">
                <a16:creationId xmlns:a16="http://schemas.microsoft.com/office/drawing/2014/main" id="{A6909D40-7A76-4C3D-9517-BF35AA4F9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016" y="1248608"/>
            <a:ext cx="5321968" cy="532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8546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777" y="535968"/>
            <a:ext cx="121124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Should you copy . . . how to use your manners?</a:t>
            </a:r>
          </a:p>
        </p:txBody>
      </p:sp>
      <p:pic>
        <p:nvPicPr>
          <p:cNvPr id="6146" name="Picture 2" descr="Clip art for good manner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555" y="1466191"/>
            <a:ext cx="5150891" cy="5150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62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3672" y="349597"/>
            <a:ext cx="118046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Should you copy . . . not wearing a bicycle helmet?</a:t>
            </a:r>
          </a:p>
        </p:txBody>
      </p:sp>
      <p:pic>
        <p:nvPicPr>
          <p:cNvPr id="7170" name="Picture 2" descr="10+ Cycling Clipart - Preview : Black-white-cycli | HDClipart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393" y="1620719"/>
            <a:ext cx="5833214" cy="501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270961"/>
      </p:ext>
    </p:extLst>
  </p:cSld>
  <p:clrMapOvr>
    <a:masterClrMapping/>
  </p:clrMapOvr>
  <p:transition spd="slow">
    <p:wheel spokes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8755" y="535968"/>
            <a:ext cx="103944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Should you copy . . . how to kick a ball?</a:t>
            </a:r>
          </a:p>
        </p:txBody>
      </p:sp>
      <p:pic>
        <p:nvPicPr>
          <p:cNvPr id="9218" name="Picture 2" descr="Girl playing soccer, Clip art, Soc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108" y="1820984"/>
            <a:ext cx="6189785" cy="450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712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2405" y="535968"/>
            <a:ext cx="109271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Should you copy . . . how to form letters?</a:t>
            </a:r>
          </a:p>
        </p:txBody>
      </p:sp>
      <p:pic>
        <p:nvPicPr>
          <p:cNvPr id="10242" name="Picture 2" descr="Tracing Alphabet Letters – PRINTABLE Kids Worksheet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287" y="1586523"/>
            <a:ext cx="4089343" cy="517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83340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76119" y="535968"/>
            <a:ext cx="104397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Should you copy . . . somebody stealing?</a:t>
            </a:r>
          </a:p>
        </p:txBody>
      </p:sp>
      <p:pic>
        <p:nvPicPr>
          <p:cNvPr id="8194" name="Picture 2" descr="Boy Stealing From Woman&amp;#39;s Purse Illustration Royalty Free Cliparts,  Vectors, And Stock Illustration. Image 54770453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59"/>
          <a:stretch/>
        </p:blipFill>
        <p:spPr bwMode="auto">
          <a:xfrm>
            <a:off x="3700882" y="1539630"/>
            <a:ext cx="5138317" cy="510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151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88485" y="535968"/>
            <a:ext cx="104150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Should you copy . . . bullying behaviour?</a:t>
            </a:r>
          </a:p>
        </p:txBody>
      </p:sp>
      <p:pic>
        <p:nvPicPr>
          <p:cNvPr id="2050" name="Picture 2" descr="The best free Emoji emoticon icon images. Download from 7444 free icons of  Emoji emoticon at GetDrawings">
            <a:extLst>
              <a:ext uri="{FF2B5EF4-FFF2-40B4-BE49-F238E27FC236}">
                <a16:creationId xmlns:a16="http://schemas.microsoft.com/office/drawing/2014/main" id="{CBEA262C-56C2-49F0-88CB-5E5383E0D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692" y="1623646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066528"/>
      </p:ext>
    </p:extLst>
  </p:cSld>
  <p:clrMapOvr>
    <a:masterClrMapping/>
  </p:clrMapOvr>
  <p:transition spd="slow">
    <p:wheel spokes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8438" y="534346"/>
            <a:ext cx="118751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Should you copy . . . how to look after a pet?</a:t>
            </a:r>
          </a:p>
        </p:txBody>
      </p:sp>
      <p:pic>
        <p:nvPicPr>
          <p:cNvPr id="13314" name="Picture 2" descr="Pets Clipart Animals clip art Cats and dogs hand drawn | Ets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344" y="1515769"/>
            <a:ext cx="7581956" cy="50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258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45955" y="535968"/>
            <a:ext cx="97000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Should you copy . . . how to be kind?</a:t>
            </a:r>
          </a:p>
        </p:txBody>
      </p:sp>
      <p:pic>
        <p:nvPicPr>
          <p:cNvPr id="11266" name="Picture 2" descr="kind to others cartoon - Clip Art Libra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851" y="1669683"/>
            <a:ext cx="6526579" cy="489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82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Fruit of the Spirit Free Coloring Page – His Kids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453" y="203410"/>
            <a:ext cx="9352547" cy="645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8726743"/>
      </p:ext>
    </p:extLst>
  </p:cSld>
  <p:clrMapOvr>
    <a:masterClrMapping/>
  </p:clrMapOvr>
  <p:transition spd="slow">
    <p:comb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10" ma:contentTypeDescription="Create a new document." ma:contentTypeScope="" ma:versionID="242f3c55ab4dac8830e959ab379998a1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91010dc59cc77d42c905ae30739cba04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D4F38F9-0428-47D2-BA5C-83D2B2B7D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9AE8046-2865-4BBB-9FE9-87E20F591E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BABA45-2573-448C-A919-D4C7C29DD56E}">
  <ds:schemaRefs>
    <ds:schemaRef ds:uri="http://purl.org/dc/dcmitype/"/>
    <ds:schemaRef ds:uri="1be41fc0-aa03-44b0-9f57-ad44166b7528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1608</TotalTime>
  <Words>151</Words>
  <Application>Microsoft Office PowerPoint</Application>
  <PresentationFormat>Widescreen</PresentationFormat>
  <Paragraphs>14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Rebecca Parkinson</cp:lastModifiedBy>
  <cp:revision>40</cp:revision>
  <dcterms:created xsi:type="dcterms:W3CDTF">2021-08-11T17:39:57Z</dcterms:created>
  <dcterms:modified xsi:type="dcterms:W3CDTF">2021-11-09T20:40:59Z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