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1" r:id="rId5"/>
    <p:sldId id="259" r:id="rId6"/>
    <p:sldId id="260" r:id="rId7"/>
    <p:sldId id="263" r:id="rId8"/>
    <p:sldId id="264" r:id="rId9"/>
    <p:sldId id="265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73" autoAdjust="0"/>
  </p:normalViewPr>
  <p:slideViewPr>
    <p:cSldViewPr>
      <p:cViewPr varScale="1">
        <p:scale>
          <a:sx n="70" d="100"/>
          <a:sy n="70" d="100"/>
        </p:scale>
        <p:origin x="-108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2F1AF-EF15-436E-8747-4A4390AB5105}" type="datetimeFigureOut">
              <a:rPr lang="en-GB" smtClean="0"/>
              <a:pPr/>
              <a:t>06/12/2016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A7E63-E4A2-4B15-8050-655CE22A05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13265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A7E63-E4A2-4B15-8050-655CE22A0587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451350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EC62-EF1B-416C-8FD0-1D6335D4CDEC}" type="datetimeFigureOut">
              <a:rPr lang="en-GB" smtClean="0"/>
              <a:pPr/>
              <a:t>06/12/2016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C08F-0892-4883-A30D-1C1507F3743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48088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EC62-EF1B-416C-8FD0-1D6335D4CDEC}" type="datetimeFigureOut">
              <a:rPr lang="en-GB" smtClean="0"/>
              <a:pPr/>
              <a:t>06/12/2016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C08F-0892-4883-A30D-1C1507F3743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47138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EC62-EF1B-416C-8FD0-1D6335D4CDEC}" type="datetimeFigureOut">
              <a:rPr lang="en-GB" smtClean="0"/>
              <a:pPr/>
              <a:t>06/12/2016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C08F-0892-4883-A30D-1C1507F3743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49921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EC62-EF1B-416C-8FD0-1D6335D4CDEC}" type="datetimeFigureOut">
              <a:rPr lang="en-GB" smtClean="0"/>
              <a:pPr/>
              <a:t>06/12/2016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C08F-0892-4883-A30D-1C1507F3743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715637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EC62-EF1B-416C-8FD0-1D6335D4CDEC}" type="datetimeFigureOut">
              <a:rPr lang="en-GB" smtClean="0"/>
              <a:pPr/>
              <a:t>06/12/2016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C08F-0892-4883-A30D-1C1507F3743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8438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EC62-EF1B-416C-8FD0-1D6335D4CDEC}" type="datetimeFigureOut">
              <a:rPr lang="en-GB" smtClean="0"/>
              <a:pPr/>
              <a:t>06/12/2016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C08F-0892-4883-A30D-1C1507F3743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83020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EC62-EF1B-416C-8FD0-1D6335D4CDEC}" type="datetimeFigureOut">
              <a:rPr lang="en-GB" smtClean="0"/>
              <a:pPr/>
              <a:t>06/12/2016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C08F-0892-4883-A30D-1C1507F3743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437736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EC62-EF1B-416C-8FD0-1D6335D4CDEC}" type="datetimeFigureOut">
              <a:rPr lang="en-GB" smtClean="0"/>
              <a:pPr/>
              <a:t>06/12/2016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C08F-0892-4883-A30D-1C1507F3743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67670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EC62-EF1B-416C-8FD0-1D6335D4CDEC}" type="datetimeFigureOut">
              <a:rPr lang="en-GB" smtClean="0"/>
              <a:pPr/>
              <a:t>06/12/2016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C08F-0892-4883-A30D-1C1507F3743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38710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EC62-EF1B-416C-8FD0-1D6335D4CDEC}" type="datetimeFigureOut">
              <a:rPr lang="en-GB" smtClean="0"/>
              <a:pPr/>
              <a:t>06/12/2016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C08F-0892-4883-A30D-1C1507F3743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54634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EC62-EF1B-416C-8FD0-1D6335D4CDEC}" type="datetimeFigureOut">
              <a:rPr lang="en-GB" smtClean="0"/>
              <a:pPr/>
              <a:t>06/12/2016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C08F-0892-4883-A30D-1C1507F3743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32347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EC62-EF1B-416C-8FD0-1D6335D4CDEC}" type="datetimeFigureOut">
              <a:rPr lang="en-GB" smtClean="0"/>
              <a:pPr/>
              <a:t>06/12/2016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C08F-0892-4883-A30D-1C1507F3743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01418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3614" y="908720"/>
            <a:ext cx="72008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A man and his son were in an </a:t>
            </a:r>
            <a:r>
              <a:rPr lang="en-GB" sz="4000" dirty="0" smtClean="0">
                <a:solidFill>
                  <a:srgbClr val="FF0000"/>
                </a:solidFill>
              </a:rPr>
              <a:t>car </a:t>
            </a:r>
            <a:r>
              <a:rPr lang="en-GB" sz="4000" dirty="0">
                <a:solidFill>
                  <a:srgbClr val="FF0000"/>
                </a:solidFill>
              </a:rPr>
              <a:t>accident. The man died on the way to the hospital, but the boy was rushed into </a:t>
            </a:r>
            <a:r>
              <a:rPr lang="en-GB" sz="4000" smtClean="0">
                <a:solidFill>
                  <a:srgbClr val="FF0000"/>
                </a:solidFill>
              </a:rPr>
              <a:t>the operating </a:t>
            </a:r>
            <a:r>
              <a:rPr lang="en-GB" sz="4000" dirty="0" smtClean="0">
                <a:solidFill>
                  <a:srgbClr val="FF0000"/>
                </a:solidFill>
              </a:rPr>
              <a:t>t</a:t>
            </a:r>
            <a:r>
              <a:rPr lang="en-GB" sz="4000" smtClean="0">
                <a:solidFill>
                  <a:srgbClr val="FF0000"/>
                </a:solidFill>
              </a:rPr>
              <a:t>heatre</a:t>
            </a:r>
            <a:r>
              <a:rPr lang="en-GB" sz="4000" dirty="0" smtClean="0">
                <a:solidFill>
                  <a:srgbClr val="FF0000"/>
                </a:solidFill>
              </a:rPr>
              <a:t>. </a:t>
            </a:r>
            <a:r>
              <a:rPr lang="en-GB" sz="4000" dirty="0">
                <a:solidFill>
                  <a:srgbClr val="FF0000"/>
                </a:solidFill>
              </a:rPr>
              <a:t>The </a:t>
            </a:r>
            <a:r>
              <a:rPr lang="en-GB" sz="4000" dirty="0" smtClean="0">
                <a:solidFill>
                  <a:srgbClr val="FF0000"/>
                </a:solidFill>
              </a:rPr>
              <a:t>surgeon </a:t>
            </a:r>
            <a:r>
              <a:rPr lang="en-GB" sz="4000" dirty="0">
                <a:solidFill>
                  <a:srgbClr val="FF0000"/>
                </a:solidFill>
              </a:rPr>
              <a:t>said "I can't operate, that's my son!" </a:t>
            </a:r>
            <a:endParaRPr lang="en-GB" sz="4000" dirty="0" smtClean="0">
              <a:solidFill>
                <a:srgbClr val="FF0000"/>
              </a:solidFill>
            </a:endParaRPr>
          </a:p>
          <a:p>
            <a:endParaRPr lang="en-GB" sz="3200" dirty="0"/>
          </a:p>
        </p:txBody>
      </p:sp>
      <p:pic>
        <p:nvPicPr>
          <p:cNvPr id="1028" name="Picture 4" descr="C:\Users\cla\AppData\Local\Microsoft\Windows\Temporary Internet Files\Content.IE5\R2IMEGWT\surgeon-clip-art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526973"/>
            <a:ext cx="2447925" cy="2209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6316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nternational women's day 20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64704"/>
            <a:ext cx="6220144" cy="53285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7284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7200" dirty="0" smtClean="0">
                <a:solidFill>
                  <a:srgbClr val="FF0000"/>
                </a:solidFill>
              </a:rPr>
              <a:t>Parity</a:t>
            </a:r>
            <a:endParaRPr lang="en-GB" sz="7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 smtClean="0"/>
              <a:t>Parity - </a:t>
            </a:r>
            <a:r>
              <a:rPr lang="en-GB" sz="4000" dirty="0"/>
              <a:t>the state or condition of being equal, especially as regards status or pay.</a:t>
            </a:r>
          </a:p>
        </p:txBody>
      </p:sp>
      <p:pic>
        <p:nvPicPr>
          <p:cNvPr id="3074" name="Picture 2" descr="C:\Users\cla\AppData\Local\Microsoft\Windows\Temporary Internet Files\Content.IE5\8TZ8F7CO\equal_rights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56992"/>
            <a:ext cx="2826292" cy="28262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37427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cla\AppData\Local\Microsoft\Windows\Temporary Internet Files\Content.IE5\MFQO3OOU\female-business-woman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1034"/>
            <a:ext cx="3661657" cy="47528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cla\AppData\Local\Microsoft\Windows\Temporary Internet Files\Content.IE5\8TZ8F7CO\Black-woman-stress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736" y="4532383"/>
            <a:ext cx="2310264" cy="2310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cla\AppData\Local\Microsoft\Windows\Temporary Internet Files\Content.IE5\8TZ8F7CO\Punjabi_old_woman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47102"/>
            <a:ext cx="3347864" cy="25108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cla\AppData\Local\Microsoft\Windows\Temporary Internet Files\Content.IE5\9L0PGEP8\Angry_woman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27" y="0"/>
            <a:ext cx="3313173" cy="24848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cla\AppData\Local\Microsoft\Windows\Temporary Internet Files\Content.IE5\R2IMEGWT\Portrait-as-an-artist-as-a-young-man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973" y="4253365"/>
            <a:ext cx="4048702" cy="26983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cla\AppData\Local\Microsoft\Windows\Temporary Internet Files\Content.IE5\R2IMEGWT\Young_Pashtun_man_of_Afghanistan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0"/>
            <a:ext cx="3034070" cy="45323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cla\AppData\Local\Microsoft\Windows\Temporary Internet Files\Content.IE5\MFQO3OOU\Flickr_-_Sukanto_Debnath_-_A_happy_man[1]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376" y="2123877"/>
            <a:ext cx="3511680" cy="26502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81346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dirty="0" smtClean="0">
                <a:solidFill>
                  <a:srgbClr val="FF0000"/>
                </a:solidFill>
              </a:rPr>
              <a:t>Bossy?</a:t>
            </a:r>
            <a:endParaRPr lang="en-GB" sz="66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Image result for boss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73" y="1873441"/>
            <a:ext cx="7885127" cy="49013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keystage2literacy.co.uk/uploads/7/2/8/8/7288079/6258116.jpg?17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5" y="3379"/>
            <a:ext cx="1666875" cy="18669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8671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5400" dirty="0" smtClean="0">
                <a:solidFill>
                  <a:srgbClr val="FF0000"/>
                </a:solidFill>
              </a:rPr>
              <a:t>‘</a:t>
            </a:r>
            <a:r>
              <a:rPr lang="en-GB" sz="5400" dirty="0" smtClean="0">
                <a:solidFill>
                  <a:srgbClr val="FF0000"/>
                </a:solidFill>
              </a:rPr>
              <a:t>When </a:t>
            </a:r>
            <a:r>
              <a:rPr lang="en-GB" sz="5400" dirty="0">
                <a:solidFill>
                  <a:srgbClr val="FF0000"/>
                </a:solidFill>
              </a:rPr>
              <a:t>a boy asserts himself, society calls him a leader. When a girl does it, she is called </a:t>
            </a:r>
            <a:r>
              <a:rPr lang="en-GB" sz="5400" dirty="0" smtClean="0">
                <a:solidFill>
                  <a:srgbClr val="FF0000"/>
                </a:solidFill>
              </a:rPr>
              <a:t>bossy’.</a:t>
            </a:r>
            <a:endParaRPr lang="en-GB" sz="54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GB" sz="4400" dirty="0" smtClean="0"/>
              <a:t>Cheryl Sandberg</a:t>
            </a:r>
            <a:endParaRPr lang="en-GB" sz="4400" dirty="0"/>
          </a:p>
        </p:txBody>
      </p:sp>
      <p:pic>
        <p:nvPicPr>
          <p:cNvPr id="5122" name="Picture 2" descr="Image result for sheryl sandber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1" y="4530249"/>
            <a:ext cx="3476505" cy="23170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53539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attitude and valu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60" y="122433"/>
            <a:ext cx="8843727" cy="66397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6724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 smtClean="0"/>
              <a:t>‘</a:t>
            </a:r>
            <a:r>
              <a:rPr lang="en-GB" sz="4000" dirty="0" smtClean="0"/>
              <a:t>God </a:t>
            </a:r>
            <a:r>
              <a:rPr lang="en-GB" sz="4000" dirty="0" smtClean="0"/>
              <a:t>shows no </a:t>
            </a:r>
            <a:r>
              <a:rPr lang="en-GB" sz="4000" dirty="0" smtClean="0"/>
              <a:t>favourites.’ </a:t>
            </a:r>
            <a:r>
              <a:rPr lang="en-GB" sz="4000" dirty="0" smtClean="0"/>
              <a:t>(</a:t>
            </a:r>
            <a:r>
              <a:rPr lang="en-GB" sz="4000" i="1" dirty="0" smtClean="0"/>
              <a:t>The Bible, Romans 2:11). 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 smtClean="0"/>
              <a:t>‘I</a:t>
            </a:r>
            <a:r>
              <a:rPr lang="en-GB" sz="4000" dirty="0" smtClean="0"/>
              <a:t>n </a:t>
            </a:r>
            <a:r>
              <a:rPr lang="en-GB" sz="4000" dirty="0"/>
              <a:t>the image of God he created them;</a:t>
            </a: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/>
              <a:t>    male and female he created </a:t>
            </a:r>
            <a:r>
              <a:rPr lang="en-GB" sz="4000" dirty="0" smtClean="0"/>
              <a:t>them.’ </a:t>
            </a:r>
            <a:r>
              <a:rPr lang="en-GB" sz="4000" i="1" dirty="0" smtClean="0"/>
              <a:t>(The Bible, Genesis 1:27).  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endParaRPr lang="en-GB" sz="4000" dirty="0"/>
          </a:p>
        </p:txBody>
      </p:sp>
      <p:pic>
        <p:nvPicPr>
          <p:cNvPr id="10243" name="Picture 3" descr="C:\Users\cla\AppData\Local\Microsoft\Windows\Temporary Internet Files\Content.IE5\R2IMEGWT\bible[1]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645024"/>
            <a:ext cx="3101330" cy="31013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01935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 smtClean="0"/>
              <a:t>‘</a:t>
            </a:r>
            <a:r>
              <a:rPr lang="en-GB" sz="4800" dirty="0" smtClean="0"/>
              <a:t>Be </a:t>
            </a:r>
            <a:r>
              <a:rPr lang="en-GB" sz="4800" dirty="0"/>
              <a:t>it man or woman; each of you is equal to the </a:t>
            </a:r>
            <a:r>
              <a:rPr lang="en-GB" sz="4800" dirty="0" smtClean="0"/>
              <a:t>other.’  </a:t>
            </a:r>
            <a:r>
              <a:rPr lang="en-GB" sz="4800" i="1" dirty="0" smtClean="0"/>
              <a:t>(The Qur’an 3:195</a:t>
            </a:r>
            <a:r>
              <a:rPr lang="en-GB" sz="4800" i="1" dirty="0"/>
              <a:t>)</a:t>
            </a:r>
          </a:p>
        </p:txBody>
      </p:sp>
      <p:pic>
        <p:nvPicPr>
          <p:cNvPr id="9218" name="Picture 2" descr="C:\Users\cla\AppData\Local\Microsoft\Windows\Temporary Internet Files\Content.IE5\MFQO3OOU\Qur'an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132856"/>
            <a:ext cx="3960440" cy="44102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71723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international women's day 20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64704"/>
            <a:ext cx="6220144" cy="53285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130</Words>
  <Application>Microsoft Office PowerPoint</Application>
  <PresentationFormat>On-screen Show (4:3)</PresentationFormat>
  <Paragraphs>11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Parity</vt:lpstr>
      <vt:lpstr>Slide 4</vt:lpstr>
      <vt:lpstr>Bossy?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11</cp:revision>
  <dcterms:created xsi:type="dcterms:W3CDTF">2016-11-21T21:19:55Z</dcterms:created>
  <dcterms:modified xsi:type="dcterms:W3CDTF">2016-12-06T11:52:02Z</dcterms:modified>
</cp:coreProperties>
</file>