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9F87B-3C9C-4774-9380-C8BDB02D1814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7E93E-E5C6-4122-931E-991EC6847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083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07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60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31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601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62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4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836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02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9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90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00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446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36FEF5-4062-4EE6-BB6F-0AC8C126D8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3195" r="-1875" b="14860"/>
          <a:stretch/>
        </p:blipFill>
        <p:spPr>
          <a:xfrm>
            <a:off x="3948362" y="792472"/>
            <a:ext cx="4295276" cy="52730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0357BB-D8A5-476E-911A-8342B1428BE6}"/>
              </a:ext>
            </a:extLst>
          </p:cNvPr>
          <p:cNvSpPr txBox="1"/>
          <p:nvPr/>
        </p:nvSpPr>
        <p:spPr>
          <a:xfrm>
            <a:off x="8720650" y="1190625"/>
            <a:ext cx="26617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Am I good enough?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604664-6AC9-4DC9-996A-CA00A67C110A}"/>
              </a:ext>
            </a:extLst>
          </p:cNvPr>
          <p:cNvSpPr txBox="1"/>
          <p:nvPr/>
        </p:nvSpPr>
        <p:spPr>
          <a:xfrm>
            <a:off x="721895" y="3619500"/>
            <a:ext cx="2749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Do I feel confident enough to take this step?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F1877C-8E16-483E-A1F9-4FF9CB048D24}"/>
              </a:ext>
            </a:extLst>
          </p:cNvPr>
          <p:cNvSpPr txBox="1"/>
          <p:nvPr/>
        </p:nvSpPr>
        <p:spPr>
          <a:xfrm>
            <a:off x="8763512" y="3665547"/>
            <a:ext cx="2576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Could I feel judged for choosing a different path?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983BF7-57F3-414F-9DB2-0E319EABC484}"/>
              </a:ext>
            </a:extLst>
          </p:cNvPr>
          <p:cNvSpPr txBox="1"/>
          <p:nvPr/>
        </p:nvSpPr>
        <p:spPr>
          <a:xfrm>
            <a:off x="861134" y="1190625"/>
            <a:ext cx="26102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Should I just follow what everyone else is doing?</a:t>
            </a:r>
          </a:p>
        </p:txBody>
      </p:sp>
    </p:spTree>
    <p:extLst>
      <p:ext uri="{BB962C8B-B14F-4D97-AF65-F5344CB8AC3E}">
        <p14:creationId xmlns:p14="http://schemas.microsoft.com/office/powerpoint/2010/main" val="41316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26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506772-A7CB-41BB-83CA-68553E5D6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888" y="792472"/>
            <a:ext cx="7174225" cy="527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46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35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rol Ozan - Travel Quote of the Week - Authentic Traveling">
            <a:extLst>
              <a:ext uri="{FF2B5EF4-FFF2-40B4-BE49-F238E27FC236}">
                <a16:creationId xmlns:a16="http://schemas.microsoft.com/office/drawing/2014/main" id="{90A1FAE0-C962-423B-9438-A8B6C38B42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6"/>
          <a:stretch/>
        </p:blipFill>
        <p:spPr bwMode="auto">
          <a:xfrm>
            <a:off x="822944" y="986684"/>
            <a:ext cx="10546112" cy="488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66679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2358</TotalTime>
  <Words>35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Georgia Pro Cond Light</vt:lpstr>
      <vt:lpstr>Speak Pro</vt:lpstr>
      <vt:lpstr>RetrospectVTI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Rebecca Parkinson</cp:lastModifiedBy>
  <cp:revision>13</cp:revision>
  <dcterms:created xsi:type="dcterms:W3CDTF">2021-10-10T15:38:44Z</dcterms:created>
  <dcterms:modified xsi:type="dcterms:W3CDTF">2021-11-09T20:32:06Z</dcterms:modified>
</cp:coreProperties>
</file>