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5" r:id="rId6"/>
    <p:sldId id="266" r:id="rId7"/>
    <p:sldId id="260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2EA4D-9CEF-4502-837C-E1B378B660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7787AD-2A4E-4A92-B743-4EF1C63482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7A1F9-48E8-4082-A5D3-581E3D3D6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DECB-5939-4B13-A64E-0D882E5871DB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DA8AD-4171-491D-834B-33DEA72F1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04B50-CF6A-4040-ADA4-3982681D1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95B5D-E8BC-4D9F-96F3-F88D31031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3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2738D-8BB7-48D6-8A0D-675CAF8D6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4677E-9585-41F3-B5A3-2A734AD4A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EF514-B61B-4475-88B9-210DDC87F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DECB-5939-4B13-A64E-0D882E5871DB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3750E-7ECC-4BE4-ADEF-984445B42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79D5E-6685-4F97-A64C-9F949BDCF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95B5D-E8BC-4D9F-96F3-F88D31031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899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2BFD1-469D-4506-A75D-592279468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1DA33E-58C2-486C-8408-EB8DF9BD5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B110D-CB7E-472D-AABE-29C27B5EC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DECB-5939-4B13-A64E-0D882E5871DB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EFD49-DD03-4051-97A9-1EB51DB6C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84B2B-BF36-4CEA-90D8-B850FA3D2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95B5D-E8BC-4D9F-96F3-F88D31031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281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85710-2073-4AF3-B72D-722B653D0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3FAFC-909F-4F8B-83C6-732EC4B422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ACFB09-410E-499B-B256-4F6C885A08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3CE94-2D79-4E01-847A-949503B47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DECB-5939-4B13-A64E-0D882E5871DB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D5A79-4B56-43CB-B9CE-2F9575AB1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75E966-92CA-482B-A843-45E5EE5DA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95B5D-E8BC-4D9F-96F3-F88D31031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127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B4D2B-6854-4C07-8D50-9BFE99CA9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189642-AD69-44BA-9AD3-AF5FD6DB0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680EE4-3021-42BE-ADC7-6A72F4218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C76F4A-37B3-41F9-B49F-9500A3D482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FD4B68-82F0-41B5-B320-9015B07572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8BD465-DE53-4616-84CD-73B7234AA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DECB-5939-4B13-A64E-0D882E5871DB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DCED19-C738-44AB-BCCB-C4C2E94C3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C1AB31-8D8B-47DD-9D37-52A73F509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95B5D-E8BC-4D9F-96F3-F88D31031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394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EEF3A-AC33-40C4-9BA4-08165E967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3DE90-5B7A-457C-ACF8-9290FA94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DECB-5939-4B13-A64E-0D882E5871DB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204163-7816-459B-B4EA-7EA1A3BCF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471370-97EC-404E-B1C9-7BEB53194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95B5D-E8BC-4D9F-96F3-F88D31031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429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CBA31B-88C4-46C4-AA0D-FEF5B0586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DECB-5939-4B13-A64E-0D882E5871DB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7EC360-900B-4FDA-A0F8-B42FEF64C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78C9AD-A8F4-4F28-B1DE-6B8027D09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95B5D-E8BC-4D9F-96F3-F88D31031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2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94157-2B01-4920-AFF5-D728E70BF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30F93-3109-49F2-A775-5A1490B61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5D908-350D-4848-8574-392D098EE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5F838C-2204-4ACE-9DD2-F893E859C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DECB-5939-4B13-A64E-0D882E5871DB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834FD5-9CA9-4CB9-8F80-066EDC9C6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167F29-6009-4571-AC9F-EE3C1D2A0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95B5D-E8BC-4D9F-96F3-F88D31031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279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A3857-8665-40AC-8975-353D0538E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A41F31-36A7-46FD-B355-594A4D55F4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21059-6D88-42B9-B5D6-896CD6749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348183-812B-4B91-B642-9579E0950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DECB-5939-4B13-A64E-0D882E5871DB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4A503-EAD7-4B03-9D73-0205DAC9C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3119DE-E833-4358-B927-01D8BF4A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95B5D-E8BC-4D9F-96F3-F88D31031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00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E018D-726A-49AC-8F7D-B09F4C80C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832164-C771-4F98-9357-498A626F01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A9ABE-D8F9-4844-B7EC-EB770E969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DECB-5939-4B13-A64E-0D882E5871DB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73B51-47B2-4C40-B059-852CBE9DD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CBF1D-964F-446F-8E0B-5867AAD60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95B5D-E8BC-4D9F-96F3-F88D31031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24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30CA6D-664D-4985-AFDD-327B062D5D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EF15A6-CB6E-45BE-8AC5-27D36F683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3A833-3D20-4F1B-BB1E-F92D5AC2E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DECB-5939-4B13-A64E-0D882E5871DB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4ED59-FF82-4F04-8B85-EC259C6FF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89EBB-5364-4B6B-AD4C-223BF2107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95B5D-E8BC-4D9F-96F3-F88D31031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621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C45371-40D7-4939-B38A-BD89281B1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DCE66-C1D1-41B3-B3A5-44A1C556D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BF0DD-F6DF-4678-8D38-560FD07FC1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BDECB-5939-4B13-A64E-0D882E5871DB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C24B1-70BE-464E-82DB-90B4EADDFF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C2CF0-F46A-45D4-A173-6E89390FD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95B5D-E8BC-4D9F-96F3-F88D31031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52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1 Fun facts about Winnie the Pooh - Between Us Parents">
            <a:extLst>
              <a:ext uri="{FF2B5EF4-FFF2-40B4-BE49-F238E27FC236}">
                <a16:creationId xmlns:a16="http://schemas.microsoft.com/office/drawing/2014/main" id="{D8CF3422-E215-435C-A63F-A84BCF3E6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1527" y="643466"/>
            <a:ext cx="520894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050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eyore Winnie The Pooh - Cartoons Paint By Numbers - NumPaint - Paint by  numbers">
            <a:extLst>
              <a:ext uri="{FF2B5EF4-FFF2-40B4-BE49-F238E27FC236}">
                <a16:creationId xmlns:a16="http://schemas.microsoft.com/office/drawing/2014/main" id="{9642B905-41FF-4CCA-8CC8-8C7B81981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03169" y="643466"/>
            <a:ext cx="6985663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614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019D942F-99AA-46A3-BE19-33C23D3CE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00" y="190037"/>
            <a:ext cx="4680000" cy="647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422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anga and Roo Clip Art 2 | Disney Clip Art Galore">
            <a:extLst>
              <a:ext uri="{FF2B5EF4-FFF2-40B4-BE49-F238E27FC236}">
                <a16:creationId xmlns:a16="http://schemas.microsoft.com/office/drawing/2014/main" id="{C0AF88CC-533B-4F08-A921-ABB13998B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34056" y="643467"/>
            <a:ext cx="6923888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987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Mini Adventures of Winnie the Pooh: Owl's House - YouTube">
            <a:extLst>
              <a:ext uri="{FF2B5EF4-FFF2-40B4-BE49-F238E27FC236}">
                <a16:creationId xmlns:a16="http://schemas.microsoft.com/office/drawing/2014/main" id="{FCAE00AE-93C0-4B2E-8546-96DC202A5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15570" y="1311960"/>
            <a:ext cx="7560860" cy="42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610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abbit (Winnie the Pooh) | Fictional Characters Wiki | Fandom">
            <a:extLst>
              <a:ext uri="{FF2B5EF4-FFF2-40B4-BE49-F238E27FC236}">
                <a16:creationId xmlns:a16="http://schemas.microsoft.com/office/drawing/2014/main" id="{93C26268-DF59-4AF9-B577-EE1E90674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6247" y="1231711"/>
            <a:ext cx="3719506" cy="439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950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glet | Fictional Characters Wiki | Fandom">
            <a:extLst>
              <a:ext uri="{FF2B5EF4-FFF2-40B4-BE49-F238E27FC236}">
                <a16:creationId xmlns:a16="http://schemas.microsoft.com/office/drawing/2014/main" id="{AE6CFED2-63F7-460F-AC23-7B1E9CA15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5958" y="643466"/>
            <a:ext cx="4220083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561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AC152E-4F1E-43D1-B0B9-65A187DE08C3}"/>
              </a:ext>
            </a:extLst>
          </p:cNvPr>
          <p:cNvSpPr txBox="1"/>
          <p:nvPr/>
        </p:nvSpPr>
        <p:spPr>
          <a:xfrm>
            <a:off x="4249271" y="1010653"/>
            <a:ext cx="761103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effectLst/>
                <a:ea typeface="Arial Unicode MS"/>
                <a:cs typeface="Calibri" panose="020F0502020204030204" pitchFamily="34" charset="0"/>
              </a:rPr>
              <a:t>‘</a:t>
            </a:r>
            <a:r>
              <a:rPr lang="en-GB" sz="4400" dirty="0">
                <a:ea typeface="Arial Unicode MS"/>
                <a:cs typeface="Calibri" panose="020F0502020204030204" pitchFamily="34" charset="0"/>
              </a:rPr>
              <a:t>Piglet</a:t>
            </a:r>
            <a:r>
              <a:rPr lang="en-US" sz="4400" dirty="0">
                <a:effectLst/>
                <a:ea typeface="Arial Unicode MS"/>
              </a:rPr>
              <a:t> noticed that even though he had a Very Small Heart, it could hold a rather large amount of Gratitude.’</a:t>
            </a:r>
          </a:p>
          <a:p>
            <a:r>
              <a:rPr lang="en-US" sz="4400" dirty="0">
                <a:effectLst/>
                <a:ea typeface="Arial Unicode MS"/>
              </a:rPr>
              <a:t> </a:t>
            </a:r>
            <a:br>
              <a:rPr lang="en-US" sz="4400" dirty="0">
                <a:effectLst/>
                <a:ea typeface="Arial Unicode MS"/>
              </a:rPr>
            </a:br>
            <a:r>
              <a:rPr lang="en-US" sz="4400" i="1" dirty="0">
                <a:effectLst/>
                <a:ea typeface="Arial Unicode MS"/>
              </a:rPr>
              <a:t>A. A. Milne, Winnie the Pooh</a:t>
            </a:r>
            <a:endParaRPr lang="en-GB" sz="4400" i="1" dirty="0"/>
          </a:p>
        </p:txBody>
      </p:sp>
      <p:pic>
        <p:nvPicPr>
          <p:cNvPr id="8194" name="Picture 2" descr="Piglet | Fictional Characters Wiki | Fandom">
            <a:extLst>
              <a:ext uri="{FF2B5EF4-FFF2-40B4-BE49-F238E27FC236}">
                <a16:creationId xmlns:a16="http://schemas.microsoft.com/office/drawing/2014/main" id="{1C023F12-B9F0-4B7F-A387-6F81540171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74"/>
          <a:stretch/>
        </p:blipFill>
        <p:spPr bwMode="auto">
          <a:xfrm>
            <a:off x="0" y="283646"/>
            <a:ext cx="3818965" cy="629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845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34</Words>
  <Application>Microsoft Office PowerPoint</Application>
  <PresentationFormat>Widescreen</PresentationFormat>
  <Paragraphs>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2</cp:revision>
  <dcterms:created xsi:type="dcterms:W3CDTF">2021-10-15T13:18:49Z</dcterms:created>
  <dcterms:modified xsi:type="dcterms:W3CDTF">2021-11-09T20:32:51Z</dcterms:modified>
</cp:coreProperties>
</file>