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5" r:id="rId3"/>
    <p:sldId id="258" r:id="rId4"/>
    <p:sldId id="266" r:id="rId5"/>
    <p:sldId id="26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42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A44C-F91C-49B3-A522-3DFC9D1E69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5F72B1-78F9-4D54-8873-48D462C97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1105F23-42A2-4740-AC6F-EB64F775A0E4}"/>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DECF3FA1-E113-4AF2-BAE7-70537BDCFA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A73817-F3CC-4AE8-9695-B7A5CCFA63DF}"/>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945784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FAF8-4FE4-457D-B153-01F2309D9B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EFB6D6-9717-44A6-9FF9-D65360602D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E15B6B-228E-46D0-A3F3-F2833580094A}"/>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0CDF3D5F-49F5-4628-B998-C4715ABD73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77FAF9-7D07-4270-8983-3616E418A394}"/>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194190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E4D5-E560-40AA-9D83-4487DF4BE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53329-C571-4FA0-96D7-2187E507B7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BB420A0-AFDB-4E77-9EBD-28896914E226}"/>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1A265A48-B51B-4471-953B-4C1F19125E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E8FD4D-A1FB-4AB2-B1BD-349AAEF74DCA}"/>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623225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8F30-A1D4-4288-8AC0-68A5675E16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721447-7559-4BC8-A624-BAEF974A4A3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AB9C44-D6AB-4231-A574-B5A77DFE12D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95F7599-0955-49CB-8D36-79DBD00F301C}"/>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6" name="Footer Placeholder 5">
            <a:extLst>
              <a:ext uri="{FF2B5EF4-FFF2-40B4-BE49-F238E27FC236}">
                <a16:creationId xmlns:a16="http://schemas.microsoft.com/office/drawing/2014/main" id="{7EADE0D7-2F7D-4E1C-B518-5D14BDBED2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2D6FF8-9BDF-4DD5-8821-47E29862F72E}"/>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1614581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BDAD-16D3-4A2F-B6F8-C5F94145F44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F31EBF-49C6-4A56-A9D1-048CB03BD7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2F8C9A-A6A3-40CB-B17B-0A68231C36C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1F422F5-1A09-436B-ABFF-1008503C0D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593F310-0E88-4396-B2B4-9DFD6BCD1AD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E1493D4-84C6-4C9A-976B-5C036EDE0C49}"/>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8" name="Footer Placeholder 7">
            <a:extLst>
              <a:ext uri="{FF2B5EF4-FFF2-40B4-BE49-F238E27FC236}">
                <a16:creationId xmlns:a16="http://schemas.microsoft.com/office/drawing/2014/main" id="{A0394790-027E-4A75-B0D7-8B25630F77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39DD87-7926-439F-B421-B82AE04787CA}"/>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237473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DC76-D408-4D2B-A21A-9C297E1483A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31761F-A46D-42C3-B290-825A252459DE}"/>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4" name="Footer Placeholder 3">
            <a:extLst>
              <a:ext uri="{FF2B5EF4-FFF2-40B4-BE49-F238E27FC236}">
                <a16:creationId xmlns:a16="http://schemas.microsoft.com/office/drawing/2014/main" id="{9CEC053D-2EF6-4C7A-805B-8F5A3B3EEBA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65A1DCC-9167-482A-BD49-4E76C84C95F8}"/>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206184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A95803-293C-449E-B8BA-5E1AB1CFB316}"/>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3" name="Footer Placeholder 2">
            <a:extLst>
              <a:ext uri="{FF2B5EF4-FFF2-40B4-BE49-F238E27FC236}">
                <a16:creationId xmlns:a16="http://schemas.microsoft.com/office/drawing/2014/main" id="{704381CB-F469-4CA1-A374-E3C4BEF1D9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C0154DD-5123-496B-9AC2-41F4302CD2F8}"/>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3588289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B4FD-EB06-47AD-9CB6-4C010E0FA5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AD7F5B-E2C9-432E-B8C8-232F45F012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0148DA-8419-46C8-8044-FA41FF5340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2CCD2F-7799-4066-948B-15383AA97FF3}"/>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6" name="Footer Placeholder 5">
            <a:extLst>
              <a:ext uri="{FF2B5EF4-FFF2-40B4-BE49-F238E27FC236}">
                <a16:creationId xmlns:a16="http://schemas.microsoft.com/office/drawing/2014/main" id="{FC3B7FE9-1C8B-4EE0-942F-D3B4105035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FC49EB-2E3B-42B4-AB0C-EDAB12F269F0}"/>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974951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5F7A-44B5-4445-83D6-F39A3D3B3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E1C7DED-E57A-4D70-93B2-C527563DBF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6302AD0-526E-4F3E-9290-1E1F923D66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374263-0F7C-4298-86D3-0D726CA90B10}"/>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6" name="Footer Placeholder 5">
            <a:extLst>
              <a:ext uri="{FF2B5EF4-FFF2-40B4-BE49-F238E27FC236}">
                <a16:creationId xmlns:a16="http://schemas.microsoft.com/office/drawing/2014/main" id="{A9290E87-B6E7-4906-A1F8-119DD4CB0F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6719A4-C7CF-4A8B-B314-134BD0799CC2}"/>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2137232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34551-4178-41D5-91FF-CE1594338FC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8E72A4-E1C4-4F9C-956F-B83DD8E0BA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06DD3B-4F17-4F74-967A-6876D46E4743}"/>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B4B690CC-08A3-449B-A75B-A61271CB31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942E33-8074-477F-BF8F-4D0FF4062EA9}"/>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4179008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838454-83AF-4001-AF8F-7DE7196EA9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09236A-8E2E-40C2-AA97-507C0CAE8D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BA7055-423F-4C01-A7F6-A01341EA0998}"/>
              </a:ext>
            </a:extLst>
          </p:cNvPr>
          <p:cNvSpPr>
            <a:spLocks noGrp="1"/>
          </p:cNvSpPr>
          <p:nvPr>
            <p:ph type="dt" sz="half" idx="10"/>
          </p:nvPr>
        </p:nvSpPr>
        <p:spPr/>
        <p:txBody>
          <a:body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843B749D-8192-4F98-A4A6-7B7356EEAD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C9ECE6-411D-43F6-9427-1A885D858975}"/>
              </a:ext>
            </a:extLst>
          </p:cNvPr>
          <p:cNvSpPr>
            <a:spLocks noGrp="1"/>
          </p:cNvSpPr>
          <p:nvPr>
            <p:ph type="sldNum" sz="quarter" idx="12"/>
          </p:nvPr>
        </p:nvSpPr>
        <p:spPr/>
        <p:txBody>
          <a:bodyPr/>
          <a:lstStyle/>
          <a:p>
            <a:fld id="{11318843-91C2-49C6-9862-3584D50F6A04}" type="slidenum">
              <a:rPr lang="en-GB" smtClean="0"/>
              <a:t>‹#›</a:t>
            </a:fld>
            <a:endParaRPr lang="en-GB"/>
          </a:p>
        </p:txBody>
      </p:sp>
    </p:spTree>
    <p:extLst>
      <p:ext uri="{BB962C8B-B14F-4D97-AF65-F5344CB8AC3E}">
        <p14:creationId xmlns:p14="http://schemas.microsoft.com/office/powerpoint/2010/main" val="3770442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8C45D-7923-44B9-BDEF-E733842CAB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B53FE8-48B1-4D6D-B8EE-EC2B38F29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FD40C4-CA03-4A2E-BDF9-15D1EE60C0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B6917-545C-4963-83DF-2982892FBDD1}" type="datetimeFigureOut">
              <a:rPr lang="en-GB" smtClean="0"/>
              <a:t>09/11/2021</a:t>
            </a:fld>
            <a:endParaRPr lang="en-GB"/>
          </a:p>
        </p:txBody>
      </p:sp>
      <p:sp>
        <p:nvSpPr>
          <p:cNvPr id="5" name="Footer Placeholder 4">
            <a:extLst>
              <a:ext uri="{FF2B5EF4-FFF2-40B4-BE49-F238E27FC236}">
                <a16:creationId xmlns:a16="http://schemas.microsoft.com/office/drawing/2014/main" id="{90E09F2E-6CF4-4F34-BD6A-03D705657C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510BCCA-D58F-4439-9639-DF6A3F4BEA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318843-91C2-49C6-9862-3584D50F6A04}" type="slidenum">
              <a:rPr lang="en-GB" smtClean="0"/>
              <a:t>‹#›</a:t>
            </a:fld>
            <a:endParaRPr lang="en-GB"/>
          </a:p>
        </p:txBody>
      </p:sp>
    </p:spTree>
    <p:extLst>
      <p:ext uri="{BB962C8B-B14F-4D97-AF65-F5344CB8AC3E}">
        <p14:creationId xmlns:p14="http://schemas.microsoft.com/office/powerpoint/2010/main" val="328933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rykneethling/5811115037"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lickr.com/photos/rykneethling/5811115037"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FC420D6B-AEA2-488D-85BD-FAEC5D9AA864}"/>
              </a:ext>
            </a:extLst>
          </p:cNvPr>
          <p:cNvPicPr>
            <a:picLocks noChangeAspect="1"/>
          </p:cNvPicPr>
          <p:nvPr/>
        </p:nvPicPr>
        <p:blipFill rotWithShape="1">
          <a:blip r:embed="rId2">
            <a:extLst>
              <a:ext uri="{28A0092B-C50C-407E-A947-70E740481C1C}">
                <a14:useLocalDpi xmlns:a14="http://schemas.microsoft.com/office/drawing/2010/main" val="0"/>
              </a:ext>
            </a:extLst>
          </a:blip>
          <a:srcRect t="5878" b="19619"/>
          <a:stretch/>
        </p:blipFill>
        <p:spPr>
          <a:xfrm>
            <a:off x="20" y="10"/>
            <a:ext cx="12191980" cy="6857990"/>
          </a:xfrm>
          <a:prstGeom prst="rect">
            <a:avLst/>
          </a:prstGeom>
        </p:spPr>
      </p:pic>
      <p:sp>
        <p:nvSpPr>
          <p:cNvPr id="5" name="TextBox 4">
            <a:extLst>
              <a:ext uri="{FF2B5EF4-FFF2-40B4-BE49-F238E27FC236}">
                <a16:creationId xmlns:a16="http://schemas.microsoft.com/office/drawing/2014/main" id="{03A58202-13C2-4A52-9342-0C41C9A786EC}"/>
              </a:ext>
            </a:extLst>
          </p:cNvPr>
          <p:cNvSpPr txBox="1"/>
          <p:nvPr/>
        </p:nvSpPr>
        <p:spPr>
          <a:xfrm>
            <a:off x="314034" y="455685"/>
            <a:ext cx="3121891" cy="1686616"/>
          </a:xfrm>
          <a:prstGeom prst="rect">
            <a:avLst/>
          </a:prstGeom>
          <a:solidFill>
            <a:srgbClr val="FFCC66"/>
          </a:solidFill>
        </p:spPr>
        <p:txBody>
          <a:bodyPr wrap="square" rtlCol="0" anchor="ctr">
            <a:spAutoFit/>
          </a:bodyPr>
          <a:lstStyle/>
          <a:p>
            <a:pPr algn="ctr">
              <a:lnSpc>
                <a:spcPct val="110000"/>
              </a:lnSpc>
            </a:pPr>
            <a:endParaRPr lang="en-US" sz="2000" dirty="0"/>
          </a:p>
          <a:p>
            <a:pPr algn="ctr">
              <a:lnSpc>
                <a:spcPct val="110000"/>
              </a:lnSpc>
            </a:pPr>
            <a:r>
              <a:rPr lang="en-US" sz="2800" dirty="0">
                <a:latin typeface="Lucida Handwriting" panose="03010101010101010101" pitchFamily="66" charset="0"/>
              </a:rPr>
              <a:t>Welcome</a:t>
            </a:r>
            <a:r>
              <a:rPr lang="en-US" sz="2800" b="1" dirty="0">
                <a:latin typeface="Lucida Handwriting" panose="03010101010101010101" pitchFamily="66" charset="0"/>
              </a:rPr>
              <a:t> </a:t>
            </a:r>
            <a:r>
              <a:rPr lang="en-US" sz="2800" dirty="0">
                <a:latin typeface="Lucida Handwriting" panose="03010101010101010101" pitchFamily="66" charset="0"/>
              </a:rPr>
              <a:t>to</a:t>
            </a:r>
            <a:r>
              <a:rPr lang="en-US" sz="2800" b="1" dirty="0">
                <a:latin typeface="Lucida Handwriting" panose="03010101010101010101" pitchFamily="66" charset="0"/>
              </a:rPr>
              <a:t> </a:t>
            </a:r>
            <a:r>
              <a:rPr lang="en-US" sz="2800" dirty="0">
                <a:latin typeface="Lucida Handwriting" panose="03010101010101010101" pitchFamily="66" charset="0"/>
              </a:rPr>
              <a:t>Middle-earth</a:t>
            </a:r>
          </a:p>
          <a:p>
            <a:endParaRPr lang="en-GB" sz="2000" dirty="0"/>
          </a:p>
        </p:txBody>
      </p:sp>
    </p:spTree>
    <p:extLst>
      <p:ext uri="{BB962C8B-B14F-4D97-AF65-F5344CB8AC3E}">
        <p14:creationId xmlns:p14="http://schemas.microsoft.com/office/powerpoint/2010/main" val="2193851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itting in a chair&#10;&#10;Description automatically generated with medium confidence">
            <a:extLst>
              <a:ext uri="{FF2B5EF4-FFF2-40B4-BE49-F238E27FC236}">
                <a16:creationId xmlns:a16="http://schemas.microsoft.com/office/drawing/2014/main" id="{36DFEEE0-0184-450B-969A-11D3C6F8C938}"/>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804578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garment&#10;&#10;Description automatically generated with low confidence">
            <a:extLst>
              <a:ext uri="{FF2B5EF4-FFF2-40B4-BE49-F238E27FC236}">
                <a16:creationId xmlns:a16="http://schemas.microsoft.com/office/drawing/2014/main" id="{FEA6774C-585F-462C-9A0E-14FAA5BC8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155" y="0"/>
            <a:ext cx="10599691" cy="6858000"/>
          </a:xfrm>
          <a:prstGeom prst="rect">
            <a:avLst/>
          </a:prstGeom>
        </p:spPr>
      </p:pic>
    </p:spTree>
    <p:extLst>
      <p:ext uri="{BB962C8B-B14F-4D97-AF65-F5344CB8AC3E}">
        <p14:creationId xmlns:p14="http://schemas.microsoft.com/office/powerpoint/2010/main" val="2947235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9178FFE-05A6-4E91-AB81-CEC1B68267CF}"/>
              </a:ext>
            </a:extLst>
          </p:cNvPr>
          <p:cNvSpPr txBox="1"/>
          <p:nvPr/>
        </p:nvSpPr>
        <p:spPr>
          <a:xfrm>
            <a:off x="640080" y="2872899"/>
            <a:ext cx="4243589" cy="3320668"/>
          </a:xfrm>
          <a:prstGeom prst="rect">
            <a:avLst/>
          </a:prstGeom>
        </p:spPr>
        <p:txBody>
          <a:bodyPr vert="horz" lIns="91440" tIns="45720" rIns="91440" bIns="45720" rtlCol="0">
            <a:normAutofit fontScale="92500"/>
          </a:bodyPr>
          <a:lstStyle/>
          <a:p>
            <a:pPr>
              <a:lnSpc>
                <a:spcPct val="90000"/>
              </a:lnSpc>
              <a:spcAft>
                <a:spcPts val="600"/>
              </a:spcAft>
            </a:pPr>
            <a:r>
              <a:rPr lang="en-US" sz="3600" dirty="0"/>
              <a:t>‘There is neither Jew nor Greek, there is neither slave nor free, there is no male and female, for you are all one in Christ Jesus.’</a:t>
            </a:r>
          </a:p>
          <a:p>
            <a:pPr algn="r">
              <a:lnSpc>
                <a:spcPct val="90000"/>
              </a:lnSpc>
              <a:spcAft>
                <a:spcPts val="600"/>
              </a:spcAft>
            </a:pPr>
            <a:r>
              <a:rPr lang="en-US" sz="2200" i="1" dirty="0"/>
              <a:t>Galatians 3.28</a:t>
            </a:r>
          </a:p>
        </p:txBody>
      </p:sp>
      <p:pic>
        <p:nvPicPr>
          <p:cNvPr id="5" name="Picture 4" descr="Text&#10;&#10;Description automatically generated">
            <a:extLst>
              <a:ext uri="{FF2B5EF4-FFF2-40B4-BE49-F238E27FC236}">
                <a16:creationId xmlns:a16="http://schemas.microsoft.com/office/drawing/2014/main" id="{9CB83CFE-E580-483D-9EE7-BE0099E6DE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882" r="1716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349C01A9-2004-4CBE-AD94-EFC15113B72B}"/>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flickr.com/photos/rykneethling/5811115037">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437358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5A29FB5-245D-4807-AE31-8ACF9EC5380F}"/>
              </a:ext>
            </a:extLst>
          </p:cNvPr>
          <p:cNvSpPr>
            <a:spLocks noGrp="1"/>
          </p:cNvSpPr>
          <p:nvPr>
            <p:ph idx="1"/>
          </p:nvPr>
        </p:nvSpPr>
        <p:spPr>
          <a:xfrm>
            <a:off x="640080" y="2809472"/>
            <a:ext cx="4243589" cy="3425192"/>
          </a:xfrm>
        </p:spPr>
        <p:txBody>
          <a:bodyPr>
            <a:normAutofit fontScale="77500" lnSpcReduction="20000"/>
          </a:bodyPr>
          <a:lstStyle/>
          <a:p>
            <a:pPr marL="0" indent="0">
              <a:lnSpc>
                <a:spcPct val="120000"/>
              </a:lnSpc>
              <a:spcBef>
                <a:spcPts val="0"/>
              </a:spcBef>
              <a:buNone/>
            </a:pPr>
            <a:r>
              <a:rPr lang="en-GB" sz="3000" dirty="0"/>
              <a:t>‘Enter through the narrow gate. For wide is the gate and broad is the road that leads to destruction, and many enter through it. But small is the gate and narrow the road that leads to life, and only a few find it.’</a:t>
            </a:r>
          </a:p>
          <a:p>
            <a:pPr marL="0" indent="0">
              <a:lnSpc>
                <a:spcPct val="120000"/>
              </a:lnSpc>
              <a:spcBef>
                <a:spcPts val="0"/>
              </a:spcBef>
              <a:buNone/>
            </a:pPr>
            <a:endParaRPr lang="en-GB" sz="1800" dirty="0"/>
          </a:p>
          <a:p>
            <a:pPr marL="0" indent="0" algn="r">
              <a:lnSpc>
                <a:spcPct val="120000"/>
              </a:lnSpc>
              <a:spcBef>
                <a:spcPts val="0"/>
              </a:spcBef>
              <a:buNone/>
            </a:pPr>
            <a:r>
              <a:rPr lang="en-US" sz="1800" i="1" dirty="0"/>
              <a:t>Matthew 7.13-14</a:t>
            </a:r>
          </a:p>
        </p:txBody>
      </p:sp>
      <p:pic>
        <p:nvPicPr>
          <p:cNvPr id="5" name="Picture 4" descr="Text&#10;&#10;Description automatically generated">
            <a:extLst>
              <a:ext uri="{FF2B5EF4-FFF2-40B4-BE49-F238E27FC236}">
                <a16:creationId xmlns:a16="http://schemas.microsoft.com/office/drawing/2014/main" id="{83D8B960-5B59-437E-9C5B-24A2B122CFB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882" r="1716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1DFFFB27-1B85-4050-B7DB-3F5DDF810684}"/>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flickr.com/photos/rykneethling/5811115037">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291711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3772</TotalTime>
  <Words>107</Words>
  <Application>Microsoft Office PowerPoint</Application>
  <PresentationFormat>Widescreen</PresentationFormat>
  <Paragraphs>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Lucida Handwriting</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Claire Law</dc:creator>
  <cp:lastModifiedBy>Rebecca Parkinson</cp:lastModifiedBy>
  <cp:revision>16</cp:revision>
  <dcterms:created xsi:type="dcterms:W3CDTF">2018-07-09T09:48:40Z</dcterms:created>
  <dcterms:modified xsi:type="dcterms:W3CDTF">2021-11-09T11:31:19Z</dcterms:modified>
</cp:coreProperties>
</file>