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57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EE438-C87A-458E-8C7D-399601465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BDC5E-0AB8-4C48-9AE2-0887ABAC6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52719-F952-4CD0-BF2E-A10D193A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21FB-8A94-4B1E-9CB6-1840C21F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BAA6C-4E90-4372-904E-B4D282F8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87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9587-86DF-4E93-91C2-396C9042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57487-4112-4EF7-A6B6-0BBDC839E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C16FC-383F-4B56-88A1-57028832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CC8A9-C87D-4ACA-BEAC-C14346E83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D9073-D75A-4857-9C1E-EE9F24D54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647AF-DFFD-4D90-8241-9546A099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9A263-8234-4A14-AADD-DB398007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11D23-AAD7-43BC-AD45-CBF40DBBF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D9CB0-D548-453E-BF6D-E635A919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D7D76-1786-4F83-8DDE-38055747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28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9AB4-03CC-43EB-8272-8F610755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C3D7B-28A1-41DB-AECE-0C78333BF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5A6E4-9D79-44A6-ABC5-953A1B689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70AB75-8D0C-4007-97CA-EC7DF339D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F3FFE-D926-46E9-AED5-FAB475AD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5D817-66F2-4A47-BB25-1E548B17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25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5BF43-8C65-4DE6-87D9-9DD42550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A001-B97E-4EFC-9D4A-FF07FC1CA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893A3-79F0-4198-95B3-403A1D8D7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1DAD2-A949-48B7-8DC9-56638ADD4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76C615-799F-4EA8-A135-DF84F34C0D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130DFA-6CBE-4630-B8A9-A97FA4FE8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5560C-F9DD-4D9C-A497-6DAF5EAF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D3F50B-F056-4C71-983B-16C33793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38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D099B-60D8-46B3-8F15-3E2F9E21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1E2C7-DB69-4BCE-84FC-8CC7D0FD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D63EC-F431-492B-A0F8-B0A5BBF5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BB5D3-CB22-40FF-9A3D-9D24ECD3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3152D-2E64-4258-AB29-1041E2CC9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D45CE-DAA0-40DE-921B-702ADCC3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DC473-C7CB-4B70-B676-0FFABB647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83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68F05-4EE1-4095-A8A2-DCC4F6B8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28188-2744-482C-904A-7688AAE2D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0E29F-C43F-45BD-A57C-C7DE6473B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E9CA9-7D0E-4894-A6E4-9F76AC17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F6843-CE17-4433-964A-59E23525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5068E-A4E2-4CE3-9383-41C2547F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13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9320-77BD-44E5-ACBC-C468EA24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D0E06E-D779-4BDA-8FB9-DB9C78745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67D98-D74D-49A9-9B76-0798CE195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A3D1D-794F-43B1-A178-28EA4A64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15D89-DA4B-46C5-869A-5AE0AA06C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1852C-9A2C-4831-813A-953909FCC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62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4EC7-B2E0-4F62-ABA3-02C113F74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0EC7D-5BBF-48BB-B02D-850A8496E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E54F7-AEA2-4BFE-B7BE-E78D40F8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3CAE0-5BCB-4383-883E-99DF2C45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D11D1-7E1E-4B80-BEA6-A4746ACEE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47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AECEAB-DA16-4DB4-9FF3-6907B2D56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C7FF3-D9CD-4584-BC21-44D10BDB8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0C980-30C9-49DC-BB90-23A26D38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4E819-DAD2-4CE5-BB88-DE8CAF51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587F2-02CB-43EB-8295-62948994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44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59B6-95B8-46D3-BA7D-086CE38E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DE13B-90F5-4B19-A654-5B1956E89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35EA6-63DE-4B26-A1E3-1BA98B054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C7C0B-8D42-4399-9C74-AB495C801D8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3E654-0590-4638-90F7-82AD08DDA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80ADB-A1C2-4F8D-B54E-CFFBA0ED4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420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092EE5D-6915-4473-BE63-919ECA54C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9" b="867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2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2352B6-2ACB-4B48-BEF9-6A208EE85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GB" sz="5400"/>
              <a:t>Royal Herald</a:t>
            </a:r>
          </a:p>
        </p:txBody>
      </p:sp>
      <p:sp>
        <p:nvSpPr>
          <p:cNvPr id="7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5E99BFE-6146-4B6A-B76F-130145FDA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64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806B3B2-BBB5-4716-AC18-70835127E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0"/>
            <a:ext cx="7086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5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837BBF62-9868-4167-8A47-4088C0ABA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/>
          <a:stretch/>
        </p:blipFill>
        <p:spPr bwMode="auto">
          <a:xfrm>
            <a:off x="1434469" y="109678"/>
            <a:ext cx="9323063" cy="663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8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D9CD2-294E-41D3-8379-15A08738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Angels Appearing before the Shepherds</a:t>
            </a:r>
            <a:r>
              <a:rPr lang="en-US" sz="41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by Henry Ossawa Tanner, 1910</a:t>
            </a: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8B2D8180-B8EC-4CE5-94CD-428E2E2DD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/>
          <a:stretch/>
        </p:blipFill>
        <p:spPr bwMode="auto">
          <a:xfrm>
            <a:off x="4067455" y="462285"/>
            <a:ext cx="8034349" cy="572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67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13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Royal Herald</vt:lpstr>
      <vt:lpstr>PowerPoint Presentation</vt:lpstr>
      <vt:lpstr>PowerPoint Presentation</vt:lpstr>
      <vt:lpstr>Angels Appearing before the Shepherds by Henry Ossawa Tanner, 1910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4</cp:revision>
  <dcterms:created xsi:type="dcterms:W3CDTF">2021-09-17T15:12:28Z</dcterms:created>
  <dcterms:modified xsi:type="dcterms:W3CDTF">2021-10-12T06:49:28Z</dcterms:modified>
</cp:coreProperties>
</file>