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65E9C-4480-49B1-A107-3ACBC69DA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751D3-1F95-46F8-AD7C-B76C2FC5A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68C06-A26E-43D5-9184-4BC0C4098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24D13-EA26-4452-BD53-A339C8796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34082-F0B6-4E11-8621-BE349EDD7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181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85B4-9D2A-4983-A109-EC81E8D19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63F42-DA08-4285-9200-B9B7EF236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4345B-237C-44D0-BA63-0BA1388E7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28104-AC89-4114-AEB3-BAA002141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77198-AC2E-4604-BE69-FE3B17588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981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D4C2D-4A73-4D19-A883-B2457622D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8CB1E-5A21-47C3-9252-221257D49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9FFAA-4FC0-4631-B9F3-9BF577FEA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4F3D5-CD69-4A73-921B-485E5E8AB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0CBE1-343F-414B-8B3A-835F3BCCC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365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D10F0-99D4-4ECE-8E11-E6313ECD1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F4FA1-B69C-4CC8-8578-03E42DA5C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F273A-6EB6-4F57-9092-E248CBA60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771C56-AC68-4D93-9F47-44EA64845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39AC69-075B-49AE-83E3-5FFA92874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EC85D-84F2-40B8-98ED-EF35CA79D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179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304AA-029B-410F-B147-8FE9AEE22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ACAE7-942C-43D7-A648-E8F2B3D2A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528D3D-9972-4192-8AA1-8B03839AA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49F65E-671D-4059-A97B-61F7150992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26E8BC-AE55-4339-9FAE-A855FB02F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0AA5EB-66BB-4DA5-B940-684E80049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B8097F-FE1C-43A5-A35B-7C5740BC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5D944-0BEA-42EA-9E64-726EEEC90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3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5E04D-992A-4E46-AE2B-E9F05324A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4A072A-FDB2-4E6A-ABB9-456A909AC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669D41-869D-44FD-96F7-AD430A5E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45565-107F-4972-9A0B-EC5DB237A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241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C573BE-AA7E-44E0-AEC4-CAC7385B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40C726-B942-4E5E-814B-CD3D5F50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022A4-74AE-4E68-9646-57B42EA01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86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1633A-6FCA-4511-B8AE-705588D3A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1864F-2C33-4120-AE8B-155FA5652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EC7A7-989E-4FF6-B92E-49A455584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7132E1-D92B-4433-96F8-EC2E120BD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875890-B059-454F-A491-57E56C44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0A460D-9AE5-4E7B-B9B2-A7469ACB5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424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B0EC-00E9-40EE-A773-1B6C8F4B5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B47D07-DCC6-4056-840D-6483C5CAF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6672C-B41B-4797-8DB9-7239FEBB4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64A94-3AE3-492B-B2D4-C7D5B7525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C2EF1-360B-4E4A-8F6D-27AD77A7B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6E8186-2357-45EC-8DFC-0DFDD0CE4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806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34A7E-A192-4D0D-8823-5DA198B4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A733EC-2AA1-45F8-8EFE-63A7F8F8B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E87E3B-9C8B-4E27-9BA3-C8CF68256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66576-C569-4AE8-A7E3-64C85ED0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A4D7F-0C6C-4B08-8C5D-D1F51F199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01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1A4345-585E-445D-BD83-C8FA4F9AE2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97C16E-688C-49B6-8C07-D23CEA9BE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68064-A858-4069-8A67-1939F97C4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6323A-B18F-4D25-A754-C64C68D9B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7791E-1A6E-4810-A526-75B0EE1C8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98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B37D52-8EDB-4BCB-AFEB-95D0F88D6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2ACCA-FAEF-4C31-A0DB-26BA2A2BE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6772A-9719-4A5D-A1D2-8240B8C2B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C163D-DB77-4C6E-B845-277C5A12A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67A2B-2261-42C0-BC93-D48035AE7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7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dark&#10;&#10;Description automatically generated">
            <a:extLst>
              <a:ext uri="{FF2B5EF4-FFF2-40B4-BE49-F238E27FC236}">
                <a16:creationId xmlns:a16="http://schemas.microsoft.com/office/drawing/2014/main" id="{9CD917CF-1D27-4892-A555-A7AD57598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64" y="643468"/>
            <a:ext cx="3913673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6487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034DE74-C60C-43E6-9D8F-967A991B9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208" y="643468"/>
            <a:ext cx="5641585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7443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5301222-045B-48CA-8A69-E1CDF6F6D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7" y="643468"/>
            <a:ext cx="9482666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111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ght light in the sky&#10;&#10;Description automatically generated with medium confidence">
            <a:extLst>
              <a:ext uri="{FF2B5EF4-FFF2-40B4-BE49-F238E27FC236}">
                <a16:creationId xmlns:a16="http://schemas.microsoft.com/office/drawing/2014/main" id="{B3049399-9288-4E0E-AD04-BF07D974F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690" y="643468"/>
            <a:ext cx="4000620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8144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HGK</dc:creator>
  <cp:lastModifiedBy>Rebecca Parkinson</cp:lastModifiedBy>
  <cp:revision>2</cp:revision>
  <dcterms:created xsi:type="dcterms:W3CDTF">2021-09-13T15:31:30Z</dcterms:created>
  <dcterms:modified xsi:type="dcterms:W3CDTF">2021-10-06T10:51:55Z</dcterms:modified>
</cp:coreProperties>
</file>