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75" r:id="rId6"/>
    <p:sldId id="276" r:id="rId7"/>
    <p:sldId id="277" r:id="rId8"/>
    <p:sldId id="278" r:id="rId9"/>
    <p:sldId id="281" r:id="rId10"/>
    <p:sldId id="30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990099"/>
    <a:srgbClr val="993366"/>
    <a:srgbClr val="00FFFF"/>
    <a:srgbClr val="66FFFF"/>
    <a:srgbClr val="990033"/>
    <a:srgbClr val="800000"/>
    <a:srgbClr val="009999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0.png"/><Relationship Id="rId7" Type="http://schemas.openxmlformats.org/officeDocument/2006/relationships/image" Target="../media/image18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6926" y="2740003"/>
            <a:ext cx="4793275" cy="1569660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Comic Sans MS" pitchFamily="66" charset="0"/>
              </a:rPr>
              <a:t>An Advent </a:t>
            </a:r>
          </a:p>
          <a:p>
            <a:pPr algn="ctr"/>
            <a:r>
              <a:rPr lang="en-GB" sz="4800" b="1" dirty="0">
                <a:solidFill>
                  <a:srgbClr val="FF0000"/>
                </a:solidFill>
                <a:latin typeface="Comic Sans MS" pitchFamily="66" charset="0"/>
              </a:rPr>
              <a:t>Acrostic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Image result for advent calend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06" y="2234080"/>
            <a:ext cx="2162800" cy="209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dvent calend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4" y="2265633"/>
            <a:ext cx="1781931" cy="231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dvent calend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414305"/>
            <a:ext cx="2162800" cy="23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advent calenda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906"/>
          <a:stretch/>
        </p:blipFill>
        <p:spPr bwMode="auto">
          <a:xfrm rot="5400000">
            <a:off x="3546614" y="3564077"/>
            <a:ext cx="2188422" cy="40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advent calenda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840" y="71118"/>
            <a:ext cx="2212543" cy="249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13" y="60024"/>
            <a:ext cx="2480400" cy="24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4" y="71118"/>
            <a:ext cx="1752726" cy="216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Image result for advent calend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44" y="99653"/>
            <a:ext cx="2243151" cy="20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B12C9AC-C58B-4582-8A54-8BA0D003B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4" y="4614492"/>
            <a:ext cx="2398418" cy="218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382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432048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pic>
        <p:nvPicPr>
          <p:cNvPr id="3" name="Picture 2" descr="Image result for clip art christmas tre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499" y="116632"/>
            <a:ext cx="2349068" cy="3544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510" y="4026974"/>
            <a:ext cx="2925043" cy="25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7810"/>
            <a:ext cx="46085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GB" sz="72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ecember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pic>
        <p:nvPicPr>
          <p:cNvPr id="4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16632"/>
            <a:ext cx="1368152" cy="118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ourth Annual Hope For The Holidays – WAZA 107.7F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79469"/>
            <a:ext cx="5128466" cy="302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clip art christmas tre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04"/>
            <a:ext cx="821535" cy="1199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13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117693"/>
            <a:ext cx="46805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GB" sz="72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ecember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  <a:r>
              <a:rPr lang="en-GB" sz="7200" b="1" dirty="0">
                <a:solidFill>
                  <a:srgbClr val="990099"/>
                </a:solidFill>
                <a:latin typeface="Comic Sans MS" panose="030F0702030302020204" pitchFamily="66" charset="0"/>
              </a:rPr>
              <a:t>iolet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pic>
        <p:nvPicPr>
          <p:cNvPr id="3" name="Picture 2" descr="Fourth Annual Hope For The Holidays – WAZA 107.7F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224925" cy="13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91657"/>
            <a:ext cx="1284600" cy="11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Purple Crown Cliparts, Download Free Purple Crown Cliparts png images,  Free ClipArts on Clipart Libr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01008"/>
            <a:ext cx="410816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clip art christmas tre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04"/>
            <a:ext cx="821535" cy="1199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142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0"/>
            <a:ext cx="46085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GB" sz="72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ecember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  <a:r>
              <a:rPr lang="en-GB" sz="7200" b="1" dirty="0">
                <a:solidFill>
                  <a:srgbClr val="990099"/>
                </a:solidFill>
                <a:latin typeface="Comic Sans MS" panose="030F0702030302020204" pitchFamily="66" charset="0"/>
              </a:rPr>
              <a:t>iolet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7200" b="1" dirty="0">
                <a:solidFill>
                  <a:srgbClr val="3399FF"/>
                </a:solidFill>
                <a:latin typeface="Comic Sans MS" panose="030F0702030302020204" pitchFamily="66" charset="0"/>
              </a:rPr>
              <a:t>mmanuel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pic>
        <p:nvPicPr>
          <p:cNvPr id="4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84600" cy="11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ourth Annual Hope For The Holidays – WAZA 107.7F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224925" cy="13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Purple Crown Cliparts, Download Free Purple Crown Cliparts png images,  Free ClipArts on Clipart Libra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05" y="2276872"/>
            <a:ext cx="1574712" cy="10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he Month of the Holy Name of Jesus - That Resource Si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37112"/>
            <a:ext cx="549565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clip art christmas tre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04"/>
            <a:ext cx="821535" cy="1199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48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0"/>
            <a:ext cx="46805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GB" sz="72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ecember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  <a:r>
              <a:rPr lang="en-GB" sz="7200" b="1" dirty="0">
                <a:solidFill>
                  <a:srgbClr val="990099"/>
                </a:solidFill>
                <a:latin typeface="Comic Sans MS" panose="030F0702030302020204" pitchFamily="66" charset="0"/>
              </a:rPr>
              <a:t>iolet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7200" b="1" dirty="0">
                <a:solidFill>
                  <a:srgbClr val="3399FF"/>
                </a:solidFill>
                <a:latin typeface="Comic Sans MS" panose="030F0702030302020204" pitchFamily="66" charset="0"/>
              </a:rPr>
              <a:t>mmanuel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7200" b="1" dirty="0">
                <a:solidFill>
                  <a:srgbClr val="FF0066"/>
                </a:solidFill>
                <a:latin typeface="Comic Sans MS" panose="030F0702030302020204" pitchFamily="66" charset="0"/>
              </a:rPr>
              <a:t>ear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pic>
        <p:nvPicPr>
          <p:cNvPr id="3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84600" cy="11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ourth Annual Hope For The Holidays – WAZA 107.7F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224925" cy="13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Purple Crown Cliparts, Download Free Purple Crown Cliparts png images,  Free ClipArts on Clipart Libra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05" y="2276872"/>
            <a:ext cx="1574712" cy="10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e Month of the Holy Name of Jesus - That Resource S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559" y="3284984"/>
            <a:ext cx="3312368" cy="130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24542" t="41622" r="60919" b="27863"/>
          <a:stretch/>
        </p:blipFill>
        <p:spPr>
          <a:xfrm>
            <a:off x="4838818" y="4720701"/>
            <a:ext cx="1677398" cy="1979399"/>
          </a:xfrm>
          <a:prstGeom prst="rect">
            <a:avLst/>
          </a:prstGeom>
        </p:spPr>
      </p:pic>
      <p:pic>
        <p:nvPicPr>
          <p:cNvPr id="10" name="Picture 9" descr="Image result for clip art christmas tre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04"/>
            <a:ext cx="821535" cy="1199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636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0"/>
            <a:ext cx="46805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7200" b="1" dirty="0">
                <a:solidFill>
                  <a:srgbClr val="0000CC"/>
                </a:solidFill>
                <a:latin typeface="Comic Sans MS" panose="030F0702030302020204" pitchFamily="66" charset="0"/>
              </a:rPr>
              <a:t>rrival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GB" sz="7200" b="1" dirty="0">
                <a:solidFill>
                  <a:srgbClr val="009900"/>
                </a:solidFill>
                <a:latin typeface="Comic Sans MS" panose="030F0702030302020204" pitchFamily="66" charset="0"/>
              </a:rPr>
              <a:t>ecember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</a:t>
            </a:r>
            <a:r>
              <a:rPr lang="en-GB" sz="7200" b="1" dirty="0">
                <a:solidFill>
                  <a:srgbClr val="990099"/>
                </a:solidFill>
                <a:latin typeface="Comic Sans MS" panose="030F0702030302020204" pitchFamily="66" charset="0"/>
              </a:rPr>
              <a:t>iolet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7200" b="1" dirty="0">
                <a:solidFill>
                  <a:srgbClr val="3399FF"/>
                </a:solidFill>
                <a:latin typeface="Comic Sans MS" panose="030F0702030302020204" pitchFamily="66" charset="0"/>
              </a:rPr>
              <a:t>mmanuel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7200" b="1" dirty="0">
                <a:solidFill>
                  <a:srgbClr val="FF0066"/>
                </a:solidFill>
                <a:latin typeface="Comic Sans MS" panose="030F0702030302020204" pitchFamily="66" charset="0"/>
              </a:rPr>
              <a:t>ear</a:t>
            </a: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  <a:r>
              <a:rPr lang="en-GB" sz="7200" b="1" dirty="0">
                <a:solidFill>
                  <a:srgbClr val="9966FF"/>
                </a:solidFill>
                <a:latin typeface="Comic Sans MS" panose="030F0702030302020204" pitchFamily="66" charset="0"/>
              </a:rPr>
              <a:t>ime</a:t>
            </a:r>
          </a:p>
        </p:txBody>
      </p:sp>
      <p:pic>
        <p:nvPicPr>
          <p:cNvPr id="3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6632"/>
            <a:ext cx="1284600" cy="11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result for clip art christmas tre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04"/>
            <a:ext cx="821535" cy="119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ourth Annual Hope For The Holidays – WAZA 107.7F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340768"/>
            <a:ext cx="2224925" cy="13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Purple Crown Cliparts, Download Free Purple Crown Cliparts png images,  Free ClipArts on Clipart Librar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05" y="2276872"/>
            <a:ext cx="1574712" cy="10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24542" t="41622" r="60919" b="27863"/>
          <a:stretch/>
        </p:blipFill>
        <p:spPr>
          <a:xfrm>
            <a:off x="3491880" y="4477317"/>
            <a:ext cx="939513" cy="1108664"/>
          </a:xfrm>
          <a:prstGeom prst="rect">
            <a:avLst/>
          </a:prstGeom>
        </p:spPr>
      </p:pic>
      <p:pic>
        <p:nvPicPr>
          <p:cNvPr id="9" name="Picture 2" descr="The Month of the Holy Name of Jesus - That Resource Sit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559" y="3284984"/>
            <a:ext cx="3312368" cy="130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09346"/>
            <a:ext cx="3082475" cy="208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5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914518-76A4-4EAD-BA94-149DC2944D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3B7778-50D6-426C-943C-7760D48EE6A6}">
  <ds:schemaRefs>
    <ds:schemaRef ds:uri="http://www.w3.org/XML/1998/namespace"/>
    <ds:schemaRef ds:uri="http://purl.org/dc/elements/1.1/"/>
    <ds:schemaRef ds:uri="http://schemas.microsoft.com/office/2006/documentManagement/types"/>
    <ds:schemaRef ds:uri="1be41fc0-aa03-44b0-9f57-ad44166b7528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4E85C97-6EAC-4E34-9A05-E98A5A980A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2809</TotalTime>
  <Words>40</Words>
  <Application>Microsoft Office PowerPoint</Application>
  <PresentationFormat>On-screen Show (4:3)</PresentationFormat>
  <Paragraphs>39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Rebecca Parkinson</cp:lastModifiedBy>
  <cp:revision>64</cp:revision>
  <dcterms:created xsi:type="dcterms:W3CDTF">2014-10-27T19:57:18Z</dcterms:created>
  <dcterms:modified xsi:type="dcterms:W3CDTF">2021-10-06T10:47:01Z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