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3" r:id="rId5"/>
    <p:sldId id="261" r:id="rId6"/>
    <p:sldId id="267" r:id="rId7"/>
    <p:sldId id="264" r:id="rId8"/>
    <p:sldId id="265" r:id="rId9"/>
    <p:sldId id="266" r:id="rId10"/>
    <p:sldId id="258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299B8-0CFB-41EE-9249-5767042928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E2FE1F-DC14-47DA-B550-9812ADD759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E04A6-E0C1-4671-A919-916097AE3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B76BB-1FF5-44D5-A029-166F5834118E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76CEE3-9877-437B-86BD-1F96294CD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C33D30-FCFB-4D6C-B706-043AD4656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C1B1E-E851-4F7A-92C1-FC40F6D12D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6122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7CE71-FC9D-4EC3-BB28-E6B1C2261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6091C7-6104-42A6-B3D4-0F797CE91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25CEC6-7855-4F60-9E59-15755DCEE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B76BB-1FF5-44D5-A029-166F5834118E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E1E5B-C695-41AC-90DC-8A8CBE221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FD4086-648E-4BD1-93E7-1A5F33F84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C1B1E-E851-4F7A-92C1-FC40F6D12D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7293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3F4F2-31D9-432D-BF8F-FC26220FB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BAC0E0-9A36-43A7-B637-81BF0A36E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C1E5C9-3612-46B8-8B16-30FBA086F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B76BB-1FF5-44D5-A029-166F5834118E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B1D423-ECF5-4701-95A3-663AAE60D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EAF8BC-E018-4CB0-8F41-518B75033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C1B1E-E851-4F7A-92C1-FC40F6D12D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1345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4A33D-24C2-48B2-A6C5-445477F90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35BA7-7426-4B37-8FB8-9CF45D6390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BFC521-93BF-4DD1-A9BF-8959DA9590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789316-E53F-468C-B850-48B0A1F46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B76BB-1FF5-44D5-A029-166F5834118E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17A992-9102-480C-9EEF-C9CE60784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84FB5E-1BB9-478D-87F0-DCC5BD75E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C1B1E-E851-4F7A-92C1-FC40F6D12D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6105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7F2B8-C5FF-476C-8938-F899B8EF2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4E7474-1CD0-4610-A72E-1AAE9E17E1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582E02-42EB-4CF3-8EE2-EAE51B6EF4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A2AAB4-04A0-44F5-8021-25E6922428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396F0C-4185-4381-81E7-C4D9EBA0EA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F74561-2A6D-44D1-9534-86B2F03AB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B76BB-1FF5-44D5-A029-166F5834118E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9C6F56-F275-4F1B-85A0-5637A90B6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BFC533-C9F5-4DE7-A49F-3083063D5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C1B1E-E851-4F7A-92C1-FC40F6D12D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8481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71A4F-07D7-400A-A733-B8C0DEEA5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C8A549-50AD-4FEC-9933-89FAB1D4C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B76BB-1FF5-44D5-A029-166F5834118E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8D8E2F-FBFD-4E99-B591-5C762DABB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6488BC-8A5F-41B2-8789-90D3DD165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C1B1E-E851-4F7A-92C1-FC40F6D12D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836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7478B1-FB57-40E9-91CB-FB02E54C1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B76BB-1FF5-44D5-A029-166F5834118E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3237DB-B6B3-4278-96CC-90E53C9D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C597E1-2320-45C0-9DBE-55DE00036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C1B1E-E851-4F7A-92C1-FC40F6D12D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463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A4A6D-6342-4711-ADBE-6E966D4A9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98E1C7-75B4-42E0-BFE4-796E7CA5D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0E8A17-126D-49BC-87B2-FE02B4B32C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C07186-70C0-4366-B5A0-598CC99A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B76BB-1FF5-44D5-A029-166F5834118E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CEFE44-C5EC-4BBA-A958-295C5F0C7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85AC73-C43B-4CD7-82AC-B518B0306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C1B1E-E851-4F7A-92C1-FC40F6D12D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0000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73F12-03F5-45D1-B056-AA325EEC5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82521-F5A2-405E-989E-187A2CEF76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4300A3-08AE-45D1-A6DD-ECF5AD932C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C1D95F-6922-4A7B-A625-9964FD8EF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B76BB-1FF5-44D5-A029-166F5834118E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B3D4CE-FBC4-49C9-AD09-9C07A5A14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4AB18D-1144-49F8-AC4F-767268456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C1B1E-E851-4F7A-92C1-FC40F6D12D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6556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97FE2-DAA7-46DA-837F-8798DE3D2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206341-C626-4364-901E-C695D7CB0A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A06169-101E-4BED-9A17-179DF6AFD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B76BB-1FF5-44D5-A029-166F5834118E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A50C86-EE08-4E62-BF2A-9F4C0FD80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93488C-940C-443C-B096-88DFBAE61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C1B1E-E851-4F7A-92C1-FC40F6D12D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062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3425D0-27F9-47E0-8DD3-107E19FB3D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1F6316-6D7D-4489-A9F9-828DFF2BF4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608EEF-3475-418F-AA84-546DC33E0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B76BB-1FF5-44D5-A029-166F5834118E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E01563-8127-4195-A1CD-2E6D67CB5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100EA5-6B14-4A7F-934E-EDCDC0E5B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C1B1E-E851-4F7A-92C1-FC40F6D12D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0626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8806DC-49D7-4F75-B6C5-03ED9A069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5499C0-D95F-4077-8D5E-AA3747E5BB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9F882-4922-42BB-BFBB-F1B6CED5EF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B76BB-1FF5-44D5-A029-166F5834118E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840E02-6B9A-4D08-8A01-F0172865BF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B0DA7D-F86F-4E87-A4EC-BF9D0DA446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C1B1E-E851-4F7A-92C1-FC40F6D12D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9415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6B1FF77-181D-437A-914A-181E9C8569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7274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2D632A8-1327-4E15-80B8-F0054F822B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1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1782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66DB48E-366B-47E3-B01E-E5B4E96B6D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26" b="538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7211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19B8F340-BA8F-4F47-A8CE-766711BF59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8698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6" name="Picture 6">
            <a:extLst>
              <a:ext uri="{FF2B5EF4-FFF2-40B4-BE49-F238E27FC236}">
                <a16:creationId xmlns:a16="http://schemas.microsoft.com/office/drawing/2014/main" id="{AC5B0DB6-EBA5-4FC3-99D2-C5F9B6E069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6" r="-1" b="-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227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3D57C03-1896-4F75-8E36-B6F8456080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8137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170" name="Picture 2" descr="A close-up of a tree branch with snow on it&#10;&#10;Description automatically generated with low confidence">
            <a:extLst>
              <a:ext uri="{FF2B5EF4-FFF2-40B4-BE49-F238E27FC236}">
                <a16:creationId xmlns:a16="http://schemas.microsoft.com/office/drawing/2014/main" id="{3C5362D9-4052-4B98-BAC4-2DDEBE9563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79" b="1714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670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3CC01DF0-328E-4251-BD18-D009D62E19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4" b="548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8434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D6DF412F-E8A3-4A45-A8C1-A60DBB1E21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29" b="1418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4677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9" name="Rectangle 138">
            <a:extLst>
              <a:ext uri="{FF2B5EF4-FFF2-40B4-BE49-F238E27FC236}">
                <a16:creationId xmlns:a16="http://schemas.microsoft.com/office/drawing/2014/main" id="{B96FC576-AE30-4C09-A12C-0582F2A6A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1ACE30B5-6FB4-4AA2-9AC7-F2A1DB9F17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40" r="2" b="14199"/>
          <a:stretch/>
        </p:blipFill>
        <p:spPr bwMode="auto">
          <a:xfrm>
            <a:off x="1" y="10"/>
            <a:ext cx="6099048" cy="342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>
            <a:extLst>
              <a:ext uri="{FF2B5EF4-FFF2-40B4-BE49-F238E27FC236}">
                <a16:creationId xmlns:a16="http://schemas.microsoft.com/office/drawing/2014/main" id="{D2F2499D-622E-47F7-8275-AE3761CA3C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77" r="2" b="146"/>
          <a:stretch/>
        </p:blipFill>
        <p:spPr bwMode="auto">
          <a:xfrm>
            <a:off x="6092952" y="10"/>
            <a:ext cx="6099048" cy="342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>
            <a:extLst>
              <a:ext uri="{FF2B5EF4-FFF2-40B4-BE49-F238E27FC236}">
                <a16:creationId xmlns:a16="http://schemas.microsoft.com/office/drawing/2014/main" id="{550B1CBA-F5ED-40CC-9127-4C72A54003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52" r="2" b="22728"/>
          <a:stretch/>
        </p:blipFill>
        <p:spPr bwMode="auto">
          <a:xfrm>
            <a:off x="1" y="3429000"/>
            <a:ext cx="609904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DD83F3-7998-472D-B61D-EEFD5F2580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8" r="2" b="5499"/>
          <a:stretch/>
        </p:blipFill>
        <p:spPr bwMode="auto">
          <a:xfrm>
            <a:off x="6092952" y="3429000"/>
            <a:ext cx="609904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127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37265-8144-4562-B41C-BEA8A50E9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807" y="491373"/>
            <a:ext cx="10906387" cy="5875254"/>
          </a:xfr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GB" sz="5400" dirty="0">
                <a:latin typeface="+mn-lt"/>
              </a:rPr>
              <a:t>‘For you created my inmost being; you knit me together in my mother’s womb. I praise you because I am fearfully and wonderfully made . . .’</a:t>
            </a:r>
            <a:br>
              <a:rPr lang="en-GB" sz="5400" dirty="0">
                <a:latin typeface="+mn-lt"/>
              </a:rPr>
            </a:br>
            <a:r>
              <a:rPr lang="en-GB" i="1" dirty="0">
                <a:latin typeface="+mn-lt"/>
              </a:rPr>
              <a:t>(</a:t>
            </a:r>
            <a:r>
              <a:rPr lang="en-GB" i="1">
                <a:latin typeface="+mn-lt"/>
              </a:rPr>
              <a:t>Psalm 139:13</a:t>
            </a:r>
            <a:r>
              <a:rPr lang="en-GB" i="1">
                <a:latin typeface="Calibri Light" panose="020F0302020204030204" pitchFamily="34" charset="0"/>
                <a:cs typeface="Calibri Light" panose="020F0302020204030204" pitchFamily="34" charset="0"/>
              </a:rPr>
              <a:t>–</a:t>
            </a:r>
            <a:r>
              <a:rPr lang="en-GB" i="1">
                <a:latin typeface="+mn-lt"/>
              </a:rPr>
              <a:t>14</a:t>
            </a:r>
            <a:r>
              <a:rPr lang="en-GB" i="1" dirty="0">
                <a:latin typeface="+mn-lt"/>
              </a:rPr>
              <a:t>)</a:t>
            </a:r>
            <a:endParaRPr lang="en-GB" sz="540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16068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1214</TotalTime>
  <Words>35</Words>
  <Application>Microsoft Office PowerPoint</Application>
  <PresentationFormat>Widescreen</PresentationFormat>
  <Paragraphs>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‘For you created my inmost being; you knit me together in my mother’s womb. I praise you because I am fearfully and wonderfully made . . .’ (Psalm 139:13–14)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10</cp:revision>
  <dcterms:created xsi:type="dcterms:W3CDTF">2021-09-21T12:23:22Z</dcterms:created>
  <dcterms:modified xsi:type="dcterms:W3CDTF">2021-10-06T10:43:38Z</dcterms:modified>
</cp:coreProperties>
</file>