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4" r:id="rId3"/>
    <p:sldId id="266" r:id="rId4"/>
    <p:sldId id="267" r:id="rId5"/>
    <p:sldId id="275" r:id="rId6"/>
    <p:sldId id="268" r:id="rId7"/>
    <p:sldId id="269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AFE1-50BF-4C7D-AC3B-911784BA5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22994-6F38-4A26-8C9B-6EA2416A4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1E046-7322-4281-B640-B8E9B157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7C896-4501-4CA7-95EF-64DCC09E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ADCE2-F4CF-4D62-92F0-01746128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3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4EAD-09CF-4E63-91F9-FC4BB502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90234-AA4E-4267-95C3-46B4A53A3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C5069-EF45-4021-9DFC-7238EA13E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DDC3C-E2B7-4EB9-9D3F-B9B330A9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2C22B-93EE-4C74-A6A7-37CA310C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7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C24CD-BF13-470F-947A-35D0135C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FD1D-4102-487E-BCBA-12121DB33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28884-CD8A-4395-83D1-977A5718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6330C-8D26-4312-816D-8080648B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8747E-3399-414E-A299-20D519C8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25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44E9-7655-498C-A814-FB8267FC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DEE04-8E2B-4B7D-A89C-F0B91BB2A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E9F58-A92C-4F8E-95FD-40D0E751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E89D7-4BAC-4ADB-B8FB-E85D20AA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809F5-CA06-43D6-AA51-12EB6199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EFB9E-3271-4DAE-A96A-55ED22DB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EE0F-0604-4812-825D-24DFB53C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803D5-C636-4714-AD74-F88BBB438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B54AE-AB60-4EB1-A619-D647D8092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1F5B9-388B-4697-902F-7C0CA951D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D94C9-B8A5-4373-B042-9F3C6BDD5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CF81D2-F45E-446E-A121-01840643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FBD40-7737-4906-8FFB-65CA786F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2DD882-7001-4F55-9DFF-47D72B92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793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F6DC-F30F-4FA1-9B83-0A83D6D3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1BD57C-0D05-48BE-9645-7647397E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26FB2-F066-4DAC-8D92-0F836F73D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E8BFA-AFE5-4A41-B6DB-C1752D1D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4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5B2CD0-89D6-4811-BFE6-E2886D9E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7F838-16B0-47CE-9B7D-23DF6F3FF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D3DC8-B169-4D23-8BB5-4334111D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74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64EA-0071-49E3-98A1-6D31D44C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23C02-1665-4D5B-90B3-3311EA12F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27BE9-5D57-4C3E-88CB-6DD665228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C58A8-7BB5-4C1D-8A6C-7E8DD791D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CA3B2-C6B8-4329-829A-E695777DD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F667B-609B-4208-A869-6FA4D6B4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04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C60F-909E-46F0-85D8-164C1E1FC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1A4C24-91FB-45AF-95EE-051EB9E4B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FEE46-0498-48BF-B2EF-CDF139F4B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B9C22-F063-485C-8219-58A81D18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7BC60-9E73-4EA1-96BB-AFE3C57C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03043-D879-4994-9E81-3D4217B5A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6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CB0C-39A8-43B6-BD7D-813F7BFDB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38CE52-9E28-41E3-9F0F-749B0B2F6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F1F8F-A5EB-4E45-83F9-FB9E253A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97F26-CDC2-4C2A-89F7-BA3E1367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BF7D-E2CF-458F-A4A7-4681563E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25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0ECE12-CAC3-4223-883C-41DADD6BE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671993-9CC8-4184-8004-C97798A8C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38CA3-D2A1-4427-87DD-32B85B62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7687F-FC2E-4091-A689-F74225D68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3C060-7210-4297-96D2-D5C78D54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26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0494FA-0CBD-402C-8BAC-6AC76FA2E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DAA6C-A842-4BB3-9503-EAC524650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70612-5D40-4D6B-A652-1A6D43926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89499-07B0-4960-9CC3-5B6F3DFCB30B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46D3F-AFBE-47CB-99E0-44F9496F8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93774-0A62-4978-A964-8DAED6B19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22C31-7436-4A4C-9DE1-C8E203D18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12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8" name="Rectangle 7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A903ACF-44D1-408E-B1A8-FB2C1F138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1" b="8023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7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85" y="643467"/>
            <a:ext cx="4254113" cy="15208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200" b="1" dirty="0">
                <a:solidFill>
                  <a:srgbClr val="FFFFFF"/>
                </a:solidFill>
              </a:rPr>
              <a:t>The Cenotaph, Whitehall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93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9A20A86-F679-4BB8-8ADE-85D3EAA99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3" b="778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2" name="Rectangle 19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01FF6-EA67-4438-BDD3-5E3A7AE8E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National Service of Remembrance at the Cenotaph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65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3F4EB1A-4C20-4486-9C4B-1C32CADFD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44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A0629CC-9E6E-43D1-AD73-43BCE1AC9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r="23139" b="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" name="Rectangle 19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300E3F0-5EF7-49C1-892A-C948C1BA1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2" r="16874" b="-2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41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204DC7E-BCAE-42A5-A0CA-659D9A490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6" b="138"/>
          <a:stretch/>
        </p:blipFill>
        <p:spPr bwMode="auto">
          <a:xfrm>
            <a:off x="0" y="0"/>
            <a:ext cx="12192000" cy="739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93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02C6533-C951-4DA7-9263-A301C17B0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292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C7C994A-50B4-4F0E-B2BE-A1E142844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8" b="800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26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0554CC-89D5-45DA-A5D8-C95A436BF63E}"/>
              </a:ext>
            </a:extLst>
          </p:cNvPr>
          <p:cNvSpPr txBox="1"/>
          <p:nvPr/>
        </p:nvSpPr>
        <p:spPr>
          <a:xfrm>
            <a:off x="227901" y="474345"/>
            <a:ext cx="1173619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2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They shall grow not old as we that are left grow old:</a:t>
            </a:r>
            <a:endParaRPr lang="en-GB" sz="4200" i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4200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42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Age shall not weary them, nor the years condemn.</a:t>
            </a:r>
            <a:endParaRPr lang="en-GB" sz="4200" i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4200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42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 the going down of the sun and in the morning</a:t>
            </a:r>
            <a:endParaRPr lang="en-GB" sz="4200" i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4200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42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 will remember them.</a:t>
            </a:r>
            <a:endParaRPr lang="en-GB" sz="4200" i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4200" b="1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42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Response: We will remember them.</a:t>
            </a:r>
            <a:endParaRPr lang="en-GB" sz="4200" b="1" dirty="0"/>
          </a:p>
        </p:txBody>
      </p:sp>
    </p:spTree>
    <p:extLst>
      <p:ext uri="{BB962C8B-B14F-4D97-AF65-F5344CB8AC3E}">
        <p14:creationId xmlns:p14="http://schemas.microsoft.com/office/powerpoint/2010/main" val="258387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3560</TotalTime>
  <Words>59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The Cenotaph, Whitehall</vt:lpstr>
      <vt:lpstr>The National Service of Remembrance at the Cenotaph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Cenotaph Whitehall</dc:title>
  <dc:creator>Rebecca Parkinson</dc:creator>
  <cp:lastModifiedBy>Rebecca Parkinson</cp:lastModifiedBy>
  <cp:revision>8</cp:revision>
  <dcterms:created xsi:type="dcterms:W3CDTF">2021-08-12T14:38:58Z</dcterms:created>
  <dcterms:modified xsi:type="dcterms:W3CDTF">2021-09-13T07:31:07Z</dcterms:modified>
</cp:coreProperties>
</file>