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8" r:id="rId3"/>
    <p:sldId id="278" r:id="rId4"/>
    <p:sldId id="281" r:id="rId5"/>
    <p:sldId id="279" r:id="rId6"/>
    <p:sldId id="282" r:id="rId7"/>
    <p:sldId id="274" r:id="rId8"/>
    <p:sldId id="269" r:id="rId9"/>
    <p:sldId id="2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9E6E9-792E-4D75-81E6-ACA54E0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39" y="1488220"/>
            <a:ext cx="5494361" cy="3881560"/>
          </a:xfrm>
        </p:spPr>
        <p:txBody>
          <a:bodyPr>
            <a:noAutofit/>
          </a:bodyPr>
          <a:lstStyle/>
          <a:p>
            <a:pPr algn="ctr"/>
            <a:r>
              <a:rPr lang="en-GB" sz="10300" b="1" dirty="0">
                <a:solidFill>
                  <a:srgbClr val="0070C0"/>
                </a:solidFill>
              </a:rPr>
              <a:t>Welcome to our assembly</a:t>
            </a:r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47FA8B44-31C0-447F-84A3-A697A7B46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863" y="-821410"/>
            <a:ext cx="7027644" cy="681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51A8F03-E578-43DA-B0A5-545C2731A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25" y="368085"/>
            <a:ext cx="11772751" cy="612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0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29A147-F264-4138-BA1F-2E1E2EA20B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6" r="3333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Picture 3" descr="Two people sitting on a couch&#10;&#10;Description automatically generated with medium confidence">
            <a:extLst>
              <a:ext uri="{FF2B5EF4-FFF2-40B4-BE49-F238E27FC236}">
                <a16:creationId xmlns:a16="http://schemas.microsoft.com/office/drawing/2014/main" id="{2EEDE313-71B9-409F-9266-2294DE950D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r="11861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69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hildline - Wikipedia">
            <a:extLst>
              <a:ext uri="{FF2B5EF4-FFF2-40B4-BE49-F238E27FC236}">
                <a16:creationId xmlns:a16="http://schemas.microsoft.com/office/drawing/2014/main" id="{66D528F0-1A0B-4EB0-8348-68607D5A1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3577" y="1684677"/>
            <a:ext cx="9664846" cy="348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36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, person, looking, hairpiece&#10;&#10;Description automatically generated">
            <a:extLst>
              <a:ext uri="{FF2B5EF4-FFF2-40B4-BE49-F238E27FC236}">
                <a16:creationId xmlns:a16="http://schemas.microsoft.com/office/drawing/2014/main" id="{BA940109-CA8D-4A4B-9876-11DFCE1784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8"/>
          <a:stretch/>
        </p:blipFill>
        <p:spPr>
          <a:xfrm>
            <a:off x="499145" y="528701"/>
            <a:ext cx="11193710" cy="5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3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BDBDF04-CCFF-49A0-8935-3CC0560CDF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2"/>
          <a:stretch/>
        </p:blipFill>
        <p:spPr>
          <a:xfrm>
            <a:off x="2078664" y="457200"/>
            <a:ext cx="803467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76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B9E2748-5A4E-4C3A-B033-54ED1516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244" y="0"/>
            <a:ext cx="4997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7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1CA894F8-A25B-4677-A410-C5486D407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371" y="2083677"/>
            <a:ext cx="4118882" cy="2690646"/>
          </a:xfrm>
          <a:prstGeom prst="rect">
            <a:avLst/>
          </a:prstGeom>
        </p:spPr>
      </p:pic>
      <p:pic>
        <p:nvPicPr>
          <p:cNvPr id="4" name="Picture 3" descr="Text, whiteboard&#10;&#10;Description automatically generated">
            <a:extLst>
              <a:ext uri="{FF2B5EF4-FFF2-40B4-BE49-F238E27FC236}">
                <a16:creationId xmlns:a16="http://schemas.microsoft.com/office/drawing/2014/main" id="{8F0E3D35-BC61-4D32-8AAE-C4FE5B734B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4" t="15676" r="15758" b="16178"/>
          <a:stretch/>
        </p:blipFill>
        <p:spPr>
          <a:xfrm>
            <a:off x="1166070" y="291518"/>
            <a:ext cx="4723002" cy="627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98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03C89959-E2DF-426B-9E25-8417EF9EB6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58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4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Welcome to our assembly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assembly</dc:title>
  <dc:creator>Claire Law</dc:creator>
  <cp:lastModifiedBy>Rebecca Parkinson</cp:lastModifiedBy>
  <cp:revision>6</cp:revision>
  <dcterms:created xsi:type="dcterms:W3CDTF">2020-11-12T13:35:06Z</dcterms:created>
  <dcterms:modified xsi:type="dcterms:W3CDTF">2021-09-11T17:28:43Z</dcterms:modified>
</cp:coreProperties>
</file>