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2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278" y="2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FC6E9-6429-401E-A3A3-CD84F25AAAAD}" type="datetimeFigureOut">
              <a:rPr lang="en-GB" smtClean="0"/>
              <a:pPr/>
              <a:t>17/11/2016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7DEC6-AD29-4BD5-86B6-2D0B61E5F11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585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FC6E9-6429-401E-A3A3-CD84F25AAAAD}" type="datetimeFigureOut">
              <a:rPr lang="en-GB" smtClean="0"/>
              <a:pPr/>
              <a:t>17/11/2016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7DEC6-AD29-4BD5-86B6-2D0B61E5F11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5851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FC6E9-6429-401E-A3A3-CD84F25AAAAD}" type="datetimeFigureOut">
              <a:rPr lang="en-GB" smtClean="0"/>
              <a:pPr/>
              <a:t>17/11/2016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7DEC6-AD29-4BD5-86B6-2D0B61E5F11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2281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FC6E9-6429-401E-A3A3-CD84F25AAAAD}" type="datetimeFigureOut">
              <a:rPr lang="en-GB" smtClean="0"/>
              <a:pPr/>
              <a:t>17/11/2016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7DEC6-AD29-4BD5-86B6-2D0B61E5F11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1482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FC6E9-6429-401E-A3A3-CD84F25AAAAD}" type="datetimeFigureOut">
              <a:rPr lang="en-GB" smtClean="0"/>
              <a:pPr/>
              <a:t>17/11/2016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7DEC6-AD29-4BD5-86B6-2D0B61E5F11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2436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FC6E9-6429-401E-A3A3-CD84F25AAAAD}" type="datetimeFigureOut">
              <a:rPr lang="en-GB" smtClean="0"/>
              <a:pPr/>
              <a:t>17/11/2016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7DEC6-AD29-4BD5-86B6-2D0B61E5F11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4055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FC6E9-6429-401E-A3A3-CD84F25AAAAD}" type="datetimeFigureOut">
              <a:rPr lang="en-GB" smtClean="0"/>
              <a:pPr/>
              <a:t>17/11/2016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7DEC6-AD29-4BD5-86B6-2D0B61E5F11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658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FC6E9-6429-401E-A3A3-CD84F25AAAAD}" type="datetimeFigureOut">
              <a:rPr lang="en-GB" smtClean="0"/>
              <a:pPr/>
              <a:t>17/11/2016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7DEC6-AD29-4BD5-86B6-2D0B61E5F11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3172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FC6E9-6429-401E-A3A3-CD84F25AAAAD}" type="datetimeFigureOut">
              <a:rPr lang="en-GB" smtClean="0"/>
              <a:pPr/>
              <a:t>17/11/2016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7DEC6-AD29-4BD5-86B6-2D0B61E5F11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8373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FC6E9-6429-401E-A3A3-CD84F25AAAAD}" type="datetimeFigureOut">
              <a:rPr lang="en-GB" smtClean="0"/>
              <a:pPr/>
              <a:t>17/11/2016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7DEC6-AD29-4BD5-86B6-2D0B61E5F11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7159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FC6E9-6429-401E-A3A3-CD84F25AAAAD}" type="datetimeFigureOut">
              <a:rPr lang="en-GB" smtClean="0"/>
              <a:pPr/>
              <a:t>17/11/2016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7DEC6-AD29-4BD5-86B6-2D0B61E5F11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3787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FC6E9-6429-401E-A3A3-CD84F25AAAAD}" type="datetimeFigureOut">
              <a:rPr lang="en-GB" smtClean="0"/>
              <a:pPr/>
              <a:t>17/11/2016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7DEC6-AD29-4BD5-86B6-2D0B61E5F11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7474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4" name="Picture 2" descr="Image result for christmas holly corn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081229" y="-351527"/>
            <a:ext cx="6034022" cy="769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GB" sz="8800" b="1" dirty="0" smtClean="0">
                <a:solidFill>
                  <a:srgbClr val="FF0000"/>
                </a:solidFill>
              </a:rPr>
              <a:t/>
            </a:r>
            <a:br>
              <a:rPr lang="en-GB" sz="8800" b="1" dirty="0" smtClean="0">
                <a:solidFill>
                  <a:srgbClr val="FF0000"/>
                </a:solidFill>
              </a:rPr>
            </a:br>
            <a:r>
              <a:rPr lang="en-GB" sz="8800" b="1" dirty="0">
                <a:solidFill>
                  <a:srgbClr val="FF0000"/>
                </a:solidFill>
              </a:rPr>
              <a:t/>
            </a:r>
            <a:br>
              <a:rPr lang="en-GB" sz="8800" b="1" dirty="0">
                <a:solidFill>
                  <a:srgbClr val="FF0000"/>
                </a:solidFill>
              </a:rPr>
            </a:br>
            <a:r>
              <a:rPr lang="en-GB" sz="8800" b="1" dirty="0" smtClean="0">
                <a:solidFill>
                  <a:srgbClr val="FF0000"/>
                </a:solidFill>
              </a:rPr>
              <a:t/>
            </a:r>
            <a:br>
              <a:rPr lang="en-GB" sz="8800" b="1" dirty="0" smtClean="0">
                <a:solidFill>
                  <a:srgbClr val="FF0000"/>
                </a:solidFill>
              </a:rPr>
            </a:br>
            <a:endParaRPr lang="en-GB" sz="8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683652"/>
            <a:ext cx="7416824" cy="507831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971600" y="1844824"/>
            <a:ext cx="619268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600" b="1" dirty="0" smtClean="0">
                <a:solidFill>
                  <a:srgbClr val="FF0000"/>
                </a:solidFill>
              </a:rPr>
              <a:t>Welcome to our assembly</a:t>
            </a:r>
            <a:endParaRPr lang="en-GB" sz="9600" dirty="0"/>
          </a:p>
        </p:txBody>
      </p:sp>
    </p:spTree>
    <p:extLst>
      <p:ext uri="{BB962C8B-B14F-4D97-AF65-F5344CB8AC3E}">
        <p14:creationId xmlns:p14="http://schemas.microsoft.com/office/powerpoint/2010/main" val="1656295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john lewis christmas ad 201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08720"/>
            <a:ext cx="8820472" cy="4961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0677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static.independent.co.uk/s3fs-public/thumbnails/image/2014/11/06/08/j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24744"/>
            <a:ext cx="8888818" cy="4847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0283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i2.mirror.co.uk/incoming/article9224897.ece/ALTERNATES/s615b/EMB-JL_Jump_Stills_021116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40768"/>
            <a:ext cx="8892480" cy="500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86827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assets.gcstatic.com/u/apps/asset_manager/uploaded/2016/45/john-lewis-dog-buster-1478761885-custom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08720"/>
            <a:ext cx="8892480" cy="533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1572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6600" dirty="0" smtClean="0">
                <a:solidFill>
                  <a:srgbClr val="FF0000"/>
                </a:solidFill>
              </a:rPr>
              <a:t>One </a:t>
            </a:r>
            <a:r>
              <a:rPr lang="en-GB" sz="16600" dirty="0" smtClean="0">
                <a:solidFill>
                  <a:srgbClr val="FF0000"/>
                </a:solidFill>
              </a:rPr>
              <a:t>day, I’ll …</a:t>
            </a:r>
            <a:endParaRPr lang="en-GB" sz="1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693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https://www.thesun.co.uk/wp-content/uploads/2016/11/nintchdbpict000281142799.jpg?w=960&amp;strip=al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16832"/>
            <a:ext cx="8892480" cy="3529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92129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</TotalTime>
  <Words>9</Words>
  <Application>Microsoft Office PowerPoint</Application>
  <PresentationFormat>On-screen Show (4:3)</PresentationFormat>
  <Paragraphs>19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Al</cp:lastModifiedBy>
  <cp:revision>11</cp:revision>
  <dcterms:created xsi:type="dcterms:W3CDTF">2016-11-10T18:19:25Z</dcterms:created>
  <dcterms:modified xsi:type="dcterms:W3CDTF">2016-11-17T12:28:28Z</dcterms:modified>
</cp:coreProperties>
</file>