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3CBF8-680F-42F9-B9DB-F23B9DFA01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00308A-068C-4C2B-A273-AC2C866AC4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21ED2-F456-4ABC-9C34-8A78A5A78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8F3-8B4C-4034-AE04-F5DE8CE1E64C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D60E8-2086-4C10-9F68-C2486C86D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FA138-EF7C-42B0-84BE-68F6778AC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E4CA4-7B23-45D8-968B-37CC863DE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246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915FE-F839-47FB-BA73-BC6796045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06AA8-4DCB-488E-877E-08A0525D4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05CDA-E3CC-4A47-9B91-3C73952A1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8F3-8B4C-4034-AE04-F5DE8CE1E64C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DAD53-5097-465A-94B0-3B704251C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E1863-8A9D-4586-B91F-27D4C384B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E4CA4-7B23-45D8-968B-37CC863DE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620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90F78-CB00-4614-AA0B-EB105E447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4FA617-7BAC-4389-802D-DA35C5D96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A332B-A0E2-4F28-9E01-9DD9FF200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8F3-8B4C-4034-AE04-F5DE8CE1E64C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B24D7-A7A1-4DDD-8585-BDE3FDAEB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F05A8-3418-446E-AD5C-26DC8FBF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E4CA4-7B23-45D8-968B-37CC863DE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117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6D2B1-6440-4134-827F-890D9B026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97D66-2C21-4FF4-8C9E-95E740B655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BA92D5-6EB8-412D-A82D-92457BCAC5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AC62EB-7A4C-4E74-846A-A89BF83E1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8F3-8B4C-4034-AE04-F5DE8CE1E64C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5DE0C-D46F-47F2-B964-1D669C2AA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AD0CD-69A1-4B86-B57C-B1F9136E4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E4CA4-7B23-45D8-968B-37CC863DE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896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C36BD-095B-474B-B3A9-81FDB5EFE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1E0BCB-A8B3-4099-A7B2-14EC8CE2C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116194-2ABD-4E9A-9B1E-897AB3A6A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5BEC98-A39D-4A74-A3C5-48B5261E72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A94736-BF32-49C3-95C2-7BC1AD94D0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AA1758-A61A-4CCF-8BD4-9AA1F989E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8F3-8B4C-4034-AE04-F5DE8CE1E64C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13EB8E-4A93-43C2-9CF7-0381DAE58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22ED8E-0734-4369-9048-5651A0637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E4CA4-7B23-45D8-968B-37CC863DE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222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20289-66EA-4020-99AE-B972EFC28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198950-A791-45B8-A539-9C66B10AE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8F3-8B4C-4034-AE04-F5DE8CE1E64C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895AFF-3C91-4D59-82F3-EA21C3034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EA306B-5BEF-4FE3-A967-4B9207012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E4CA4-7B23-45D8-968B-37CC863DE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809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9DC5E8-7090-470B-BFBC-8C7CAFC4C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8F3-8B4C-4034-AE04-F5DE8CE1E64C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E28AA3-8D7B-450E-A9D3-756F9299E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2BBF8-8A51-4D20-B89D-99753AD97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E4CA4-7B23-45D8-968B-37CC863DE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469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9F4EB-9284-4EFD-A065-86DCBBFC1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7D7F2-D538-49E9-8C36-3563A6CE5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4AB31-EE9D-42F7-B944-E6B47BA18F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5358F4-8357-401E-B9F2-7AA15B170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8F3-8B4C-4034-AE04-F5DE8CE1E64C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BD5A1C-2BEA-445C-9DF4-2EA62E687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E02327-812B-434D-B59B-059E2AEF7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E4CA4-7B23-45D8-968B-37CC863DE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988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39A59-9214-4B4F-8317-1FE2B95B5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17EB78-BABA-4DEF-B1F3-A5DE0D76E2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63E71-3101-4FA8-8798-FF76EB318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152845-4D13-42A8-B9F2-60EEA2DB3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8F3-8B4C-4034-AE04-F5DE8CE1E64C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C00B08-739E-4664-8C03-5BBE1259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70009-0CCA-4598-80D4-1967921C4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E4CA4-7B23-45D8-968B-37CC863DE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548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B3D87-388E-410B-82A3-269C33234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2F8993-6A73-4169-BF78-35916A8B1F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2D038-EBD8-4EF6-8604-A3C09CE25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8F3-8B4C-4034-AE04-F5DE8CE1E64C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99D81-E726-45B5-9780-FBEEAB2A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641FB-FB76-4017-81E6-C1A47A0B5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E4CA4-7B23-45D8-968B-37CC863DE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698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DDE497-66A0-4C58-8DFD-60069B3B26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D9B3E4-2152-4842-A822-C676ED487B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1D80F-4F78-4430-8376-8F290804D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8F3-8B4C-4034-AE04-F5DE8CE1E64C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8D0D2-EBC7-4962-9631-D1467B323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6CA3E-6929-439A-80E8-0A1EBBDCC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E4CA4-7B23-45D8-968B-37CC863DE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386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AD8287-87A7-49E0-8EB7-191D070D9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78C50C-0A5E-4B0D-9F93-4F3FC0768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2060F-F50D-4055-8B66-3600E98116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8C8F3-8B4C-4034-AE04-F5DE8CE1E64C}" type="datetimeFigureOut">
              <a:rPr lang="en-GB" smtClean="0"/>
              <a:t>12/08/2021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911E0-8248-4CB3-AAB5-5854837F9F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14F53-D83A-4173-BEFA-77D481D10F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E4CA4-7B23-45D8-968B-37CC863DE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928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06471AD-0653-4DCF-B271-7314D4DC4E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" r="256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501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7C78C9A-28BB-4FE4-BCA4-D1DD9529CA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501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AE7B8AE-F9BA-4642-83CB-49F0813EFD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53" b="2290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0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2</cp:revision>
  <dcterms:created xsi:type="dcterms:W3CDTF">2021-08-12T17:02:37Z</dcterms:created>
  <dcterms:modified xsi:type="dcterms:W3CDTF">2021-08-12T17:23:01Z</dcterms:modified>
</cp:coreProperties>
</file>